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6858000" cy="12192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0CD"/>
    <a:srgbClr val="D07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43106-31CD-43BE-AFAE-2793C27DB71A}" v="20" dt="2024-07-05T09:44:45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962" y="-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Shepherd" userId="6319061a-9b90-444a-b11e-d103b5ef4981" providerId="ADAL" clId="{FA043106-31CD-43BE-AFAE-2793C27DB71A}"/>
    <pc:docChg chg="custSel modSld">
      <pc:chgData name="C Shepherd" userId="6319061a-9b90-444a-b11e-d103b5ef4981" providerId="ADAL" clId="{FA043106-31CD-43BE-AFAE-2793C27DB71A}" dt="2024-07-05T09:45:05.902" v="42" actId="1038"/>
      <pc:docMkLst>
        <pc:docMk/>
      </pc:docMkLst>
      <pc:sldChg chg="delSp modSp mod">
        <pc:chgData name="C Shepherd" userId="6319061a-9b90-444a-b11e-d103b5ef4981" providerId="ADAL" clId="{FA043106-31CD-43BE-AFAE-2793C27DB71A}" dt="2024-07-05T09:45:05.902" v="42" actId="1038"/>
        <pc:sldMkLst>
          <pc:docMk/>
          <pc:sldMk cId="1985224099" sldId="258"/>
        </pc:sldMkLst>
        <pc:spChg chg="del">
          <ac:chgData name="C Shepherd" userId="6319061a-9b90-444a-b11e-d103b5ef4981" providerId="ADAL" clId="{FA043106-31CD-43BE-AFAE-2793C27DB71A}" dt="2024-07-05T09:44:39.414" v="5" actId="478"/>
          <ac:spMkLst>
            <pc:docMk/>
            <pc:sldMk cId="1985224099" sldId="258"/>
            <ac:spMk id="125" creationId="{BDB69E5B-9290-4A1F-A982-BCD231074956}"/>
          </ac:spMkLst>
        </pc:spChg>
        <pc:spChg chg="mod">
          <ac:chgData name="C Shepherd" userId="6319061a-9b90-444a-b11e-d103b5ef4981" providerId="ADAL" clId="{FA043106-31CD-43BE-AFAE-2793C27DB71A}" dt="2024-07-05T09:44:45.629" v="25" actId="1038"/>
          <ac:spMkLst>
            <pc:docMk/>
            <pc:sldMk cId="1985224099" sldId="258"/>
            <ac:spMk id="126" creationId="{2ED68667-6F95-4D42-8E59-8CF6190952E9}"/>
          </ac:spMkLst>
        </pc:spChg>
        <pc:spChg chg="mod">
          <ac:chgData name="C Shepherd" userId="6319061a-9b90-444a-b11e-d103b5ef4981" providerId="ADAL" clId="{FA043106-31CD-43BE-AFAE-2793C27DB71A}" dt="2024-07-05T09:45:05.902" v="42" actId="1038"/>
          <ac:spMkLst>
            <pc:docMk/>
            <pc:sldMk cId="1985224099" sldId="258"/>
            <ac:spMk id="128" creationId="{1B796360-9219-4133-B8BB-CD0DFCC9DE06}"/>
          </ac:spMkLst>
        </pc:spChg>
        <pc:spChg chg="mod">
          <ac:chgData name="C Shepherd" userId="6319061a-9b90-444a-b11e-d103b5ef4981" providerId="ADAL" clId="{FA043106-31CD-43BE-AFAE-2793C27DB71A}" dt="2024-07-05T09:44:54.143" v="27" actId="1076"/>
          <ac:spMkLst>
            <pc:docMk/>
            <pc:sldMk cId="1985224099" sldId="258"/>
            <ac:spMk id="141" creationId="{A9D9EB62-559D-45C9-A78E-816792A01C71}"/>
          </ac:spMkLst>
        </pc:spChg>
        <pc:spChg chg="mod">
          <ac:chgData name="C Shepherd" userId="6319061a-9b90-444a-b11e-d103b5ef4981" providerId="ADAL" clId="{FA043106-31CD-43BE-AFAE-2793C27DB71A}" dt="2024-07-05T09:44:45.629" v="25" actId="1038"/>
          <ac:spMkLst>
            <pc:docMk/>
            <pc:sldMk cId="1985224099" sldId="258"/>
            <ac:spMk id="142" creationId="{2EF57361-80EE-4036-A647-F4C2BAE5F852}"/>
          </ac:spMkLst>
        </pc:spChg>
        <pc:spChg chg="del mod">
          <ac:chgData name="C Shepherd" userId="6319061a-9b90-444a-b11e-d103b5ef4981" providerId="ADAL" clId="{FA043106-31CD-43BE-AFAE-2793C27DB71A}" dt="2024-07-05T09:44:31.995" v="1" actId="478"/>
          <ac:spMkLst>
            <pc:docMk/>
            <pc:sldMk cId="1985224099" sldId="258"/>
            <ac:spMk id="143" creationId="{9A8C882D-4FE5-4BFC-948E-6B8EF417E8C1}"/>
          </ac:spMkLst>
        </pc:spChg>
        <pc:picChg chg="mod">
          <ac:chgData name="C Shepherd" userId="6319061a-9b90-444a-b11e-d103b5ef4981" providerId="ADAL" clId="{FA043106-31CD-43BE-AFAE-2793C27DB71A}" dt="2024-07-05T09:44:50.474" v="26" actId="1076"/>
          <ac:picMkLst>
            <pc:docMk/>
            <pc:sldMk cId="1985224099" sldId="258"/>
            <ac:picMk id="14" creationId="{2ACE2917-5A5B-4621-A18C-5F35E77E5E16}"/>
          </ac:picMkLst>
        </pc:picChg>
        <pc:picChg chg="mod">
          <ac:chgData name="C Shepherd" userId="6319061a-9b90-444a-b11e-d103b5ef4981" providerId="ADAL" clId="{FA043106-31CD-43BE-AFAE-2793C27DB71A}" dt="2024-07-05T09:44:45.629" v="25" actId="1038"/>
          <ac:picMkLst>
            <pc:docMk/>
            <pc:sldMk cId="1985224099" sldId="258"/>
            <ac:picMk id="16" creationId="{6E34CBFE-D10B-405C-AF26-E451E473DE7D}"/>
          </ac:picMkLst>
        </pc:picChg>
        <pc:picChg chg="del">
          <ac:chgData name="C Shepherd" userId="6319061a-9b90-444a-b11e-d103b5ef4981" providerId="ADAL" clId="{FA043106-31CD-43BE-AFAE-2793C27DB71A}" dt="2024-07-05T09:44:35.263" v="3" actId="478"/>
          <ac:picMkLst>
            <pc:docMk/>
            <pc:sldMk cId="1985224099" sldId="258"/>
            <ac:picMk id="121" creationId="{A2F33E86-88CD-4E6C-8005-99049E857A3D}"/>
          </ac:picMkLst>
        </pc:picChg>
        <pc:picChg chg="del">
          <ac:chgData name="C Shepherd" userId="6319061a-9b90-444a-b11e-d103b5ef4981" providerId="ADAL" clId="{FA043106-31CD-43BE-AFAE-2793C27DB71A}" dt="2024-07-05T09:44:33.522" v="2" actId="478"/>
          <ac:picMkLst>
            <pc:docMk/>
            <pc:sldMk cId="1985224099" sldId="258"/>
            <ac:picMk id="148" creationId="{073C4E6B-15F0-4017-BC78-6EFD7F7AFD98}"/>
          </ac:picMkLst>
        </pc:picChg>
        <pc:picChg chg="mod">
          <ac:chgData name="C Shepherd" userId="6319061a-9b90-444a-b11e-d103b5ef4981" providerId="ADAL" clId="{FA043106-31CD-43BE-AFAE-2793C27DB71A}" dt="2024-07-05T09:44:45.629" v="25" actId="1038"/>
          <ac:picMkLst>
            <pc:docMk/>
            <pc:sldMk cId="1985224099" sldId="258"/>
            <ac:picMk id="1032" creationId="{47D4273F-7F55-4277-B2E1-7FDB1622984B}"/>
          </ac:picMkLst>
        </pc:picChg>
        <pc:cxnChg chg="mod">
          <ac:chgData name="C Shepherd" userId="6319061a-9b90-444a-b11e-d103b5ef4981" providerId="ADAL" clId="{FA043106-31CD-43BE-AFAE-2793C27DB71A}" dt="2024-07-05T09:44:59.733" v="29" actId="14100"/>
          <ac:cxnSpMkLst>
            <pc:docMk/>
            <pc:sldMk cId="1985224099" sldId="258"/>
            <ac:cxnSpMk id="135" creationId="{51BE2EA9-28AC-4337-95F6-5D885E8F4DE9}"/>
          </ac:cxnSpMkLst>
        </pc:cxnChg>
        <pc:cxnChg chg="del">
          <ac:chgData name="C Shepherd" userId="6319061a-9b90-444a-b11e-d103b5ef4981" providerId="ADAL" clId="{FA043106-31CD-43BE-AFAE-2793C27DB71A}" dt="2024-07-05T09:44:37.375" v="4" actId="478"/>
          <ac:cxnSpMkLst>
            <pc:docMk/>
            <pc:sldMk cId="1985224099" sldId="258"/>
            <ac:cxnSpMk id="139" creationId="{0A376362-D0DB-4FDA-95FD-C978F3B337EC}"/>
          </ac:cxnSpMkLst>
        </pc:cxnChg>
        <pc:cxnChg chg="mod">
          <ac:chgData name="C Shepherd" userId="6319061a-9b90-444a-b11e-d103b5ef4981" providerId="ADAL" clId="{FA043106-31CD-43BE-AFAE-2793C27DB71A}" dt="2024-07-05T09:44:45.629" v="25" actId="1038"/>
          <ac:cxnSpMkLst>
            <pc:docMk/>
            <pc:sldMk cId="1985224099" sldId="258"/>
            <ac:cxnSpMk id="140" creationId="{82E99C28-C54F-467F-B868-5FA57E6F8595}"/>
          </ac:cxnSpMkLst>
        </pc:cxnChg>
      </pc:sldChg>
    </pc:docChg>
  </pc:docChgLst>
  <pc:docChgLst>
    <pc:chgData name="Ciara Shepherd" userId="6319061a-9b90-444a-b11e-d103b5ef4981" providerId="ADAL" clId="{C3EE0A7E-191E-40B6-8971-E3CDAC851697}"/>
    <pc:docChg chg="undo custSel delSld modSld">
      <pc:chgData name="Ciara Shepherd" userId="6319061a-9b90-444a-b11e-d103b5ef4981" providerId="ADAL" clId="{C3EE0A7E-191E-40B6-8971-E3CDAC851697}" dt="2022-11-10T11:37:12.575" v="422" actId="1076"/>
      <pc:docMkLst>
        <pc:docMk/>
      </pc:docMkLst>
      <pc:sldChg chg="del">
        <pc:chgData name="Ciara Shepherd" userId="6319061a-9b90-444a-b11e-d103b5ef4981" providerId="ADAL" clId="{C3EE0A7E-191E-40B6-8971-E3CDAC851697}" dt="2022-11-09T15:02:54.724" v="0" actId="47"/>
        <pc:sldMkLst>
          <pc:docMk/>
          <pc:sldMk cId="3184675008" sldId="257"/>
        </pc:sldMkLst>
      </pc:sldChg>
      <pc:sldChg chg="addSp delSp modSp mod">
        <pc:chgData name="Ciara Shepherd" userId="6319061a-9b90-444a-b11e-d103b5ef4981" providerId="ADAL" clId="{C3EE0A7E-191E-40B6-8971-E3CDAC851697}" dt="2022-11-10T11:37:12.575" v="422" actId="1076"/>
        <pc:sldMkLst>
          <pc:docMk/>
          <pc:sldMk cId="1985224099" sldId="258"/>
        </pc:sldMkLst>
        <pc:spChg chg="add del">
          <ac:chgData name="Ciara Shepherd" userId="6319061a-9b90-444a-b11e-d103b5ef4981" providerId="ADAL" clId="{C3EE0A7E-191E-40B6-8971-E3CDAC851697}" dt="2022-11-10T09:45:09.341" v="151"/>
          <ac:spMkLst>
            <pc:docMk/>
            <pc:sldMk cId="1985224099" sldId="258"/>
            <ac:spMk id="40" creationId="{21B21F13-2297-4363-93AA-B15983329965}"/>
          </ac:spMkLst>
        </pc:spChg>
        <pc:spChg chg="mod">
          <ac:chgData name="Ciara Shepherd" userId="6319061a-9b90-444a-b11e-d103b5ef4981" providerId="ADAL" clId="{C3EE0A7E-191E-40B6-8971-E3CDAC851697}" dt="2022-11-10T10:01:17.253" v="270" actId="1038"/>
          <ac:spMkLst>
            <pc:docMk/>
            <pc:sldMk cId="1985224099" sldId="258"/>
            <ac:spMk id="196" creationId="{7A1A2D0C-5528-43E6-BC01-6D12BA5986C3}"/>
          </ac:spMkLst>
        </pc:spChg>
        <pc:spChg chg="mod">
          <ac:chgData name="Ciara Shepherd" userId="6319061a-9b90-444a-b11e-d103b5ef4981" providerId="ADAL" clId="{C3EE0A7E-191E-40B6-8971-E3CDAC851697}" dt="2022-11-10T10:01:17.253" v="270" actId="1038"/>
          <ac:spMkLst>
            <pc:docMk/>
            <pc:sldMk cId="1985224099" sldId="258"/>
            <ac:spMk id="200" creationId="{0C430DEE-8143-41EC-A5C8-985358A2F74A}"/>
          </ac:spMkLst>
        </pc:spChg>
        <pc:spChg chg="add del">
          <ac:chgData name="Ciara Shepherd" userId="6319061a-9b90-444a-b11e-d103b5ef4981" providerId="ADAL" clId="{C3EE0A7E-191E-40B6-8971-E3CDAC851697}" dt="2022-11-09T15:05:19.695" v="21"/>
          <ac:spMkLst>
            <pc:docMk/>
            <pc:sldMk cId="1985224099" sldId="258"/>
            <ac:spMk id="204" creationId="{ED7E1A0D-F1F7-46AB-B99D-C4E49B5BA4EC}"/>
          </ac:spMkLst>
        </pc:spChg>
        <pc:picChg chg="add del mod">
          <ac:chgData name="Ciara Shepherd" userId="6319061a-9b90-444a-b11e-d103b5ef4981" providerId="ADAL" clId="{C3EE0A7E-191E-40B6-8971-E3CDAC851697}" dt="2022-11-10T09:34:37.161" v="67" actId="478"/>
          <ac:picMkLst>
            <pc:docMk/>
            <pc:sldMk cId="1985224099" sldId="258"/>
            <ac:picMk id="4" creationId="{EA0B0E7A-D70C-4016-9A15-C75D86113A8F}"/>
          </ac:picMkLst>
        </pc:picChg>
        <pc:picChg chg="add mod modCrop">
          <ac:chgData name="Ciara Shepherd" userId="6319061a-9b90-444a-b11e-d103b5ef4981" providerId="ADAL" clId="{C3EE0A7E-191E-40B6-8971-E3CDAC851697}" dt="2022-11-10T09:34:53.692" v="74" actId="1076"/>
          <ac:picMkLst>
            <pc:docMk/>
            <pc:sldMk cId="1985224099" sldId="258"/>
            <ac:picMk id="5" creationId="{C4F57A35-2D09-4C3F-8038-BC62FCC9F81C}"/>
          </ac:picMkLst>
        </pc:picChg>
        <pc:picChg chg="add mod">
          <ac:chgData name="Ciara Shepherd" userId="6319061a-9b90-444a-b11e-d103b5ef4981" providerId="ADAL" clId="{C3EE0A7E-191E-40B6-8971-E3CDAC851697}" dt="2022-11-10T09:35:43.603" v="82" actId="14100"/>
          <ac:picMkLst>
            <pc:docMk/>
            <pc:sldMk cId="1985224099" sldId="258"/>
            <ac:picMk id="6" creationId="{F8F2566C-A1D0-4690-96C0-6E57B253415C}"/>
          </ac:picMkLst>
        </pc:picChg>
        <pc:picChg chg="add mod">
          <ac:chgData name="Ciara Shepherd" userId="6319061a-9b90-444a-b11e-d103b5ef4981" providerId="ADAL" clId="{C3EE0A7E-191E-40B6-8971-E3CDAC851697}" dt="2022-11-10T09:50:32.179" v="180" actId="1076"/>
          <ac:picMkLst>
            <pc:docMk/>
            <pc:sldMk cId="1985224099" sldId="258"/>
            <ac:picMk id="7" creationId="{41EB9816-945D-4E9F-AB85-7C313C2C67BC}"/>
          </ac:picMkLst>
        </pc:picChg>
        <pc:picChg chg="add mod">
          <ac:chgData name="Ciara Shepherd" userId="6319061a-9b90-444a-b11e-d103b5ef4981" providerId="ADAL" clId="{C3EE0A7E-191E-40B6-8971-E3CDAC851697}" dt="2022-11-10T09:53:02.467" v="211" actId="1076"/>
          <ac:picMkLst>
            <pc:docMk/>
            <pc:sldMk cId="1985224099" sldId="258"/>
            <ac:picMk id="12" creationId="{6BD13620-7741-4514-8A90-9398DB8648CD}"/>
          </ac:picMkLst>
        </pc:picChg>
        <pc:picChg chg="add mod">
          <ac:chgData name="Ciara Shepherd" userId="6319061a-9b90-444a-b11e-d103b5ef4981" providerId="ADAL" clId="{C3EE0A7E-191E-40B6-8971-E3CDAC851697}" dt="2022-11-10T09:37:58.251" v="104" actId="1076"/>
          <ac:picMkLst>
            <pc:docMk/>
            <pc:sldMk cId="1985224099" sldId="258"/>
            <ac:picMk id="13" creationId="{B178D0C4-6DFC-467B-BF9A-6E1AF3F9E7DC}"/>
          </ac:picMkLst>
        </pc:picChg>
        <pc:picChg chg="add mod">
          <ac:chgData name="Ciara Shepherd" userId="6319061a-9b90-444a-b11e-d103b5ef4981" providerId="ADAL" clId="{C3EE0A7E-191E-40B6-8971-E3CDAC851697}" dt="2022-11-10T09:39:09.276" v="111" actId="1076"/>
          <ac:picMkLst>
            <pc:docMk/>
            <pc:sldMk cId="1985224099" sldId="258"/>
            <ac:picMk id="14" creationId="{2ACE2917-5A5B-4621-A18C-5F35E77E5E16}"/>
          </ac:picMkLst>
        </pc:picChg>
        <pc:picChg chg="add del">
          <ac:chgData name="Ciara Shepherd" userId="6319061a-9b90-444a-b11e-d103b5ef4981" providerId="ADAL" clId="{C3EE0A7E-191E-40B6-8971-E3CDAC851697}" dt="2022-11-10T09:39:33.622" v="113" actId="478"/>
          <ac:picMkLst>
            <pc:docMk/>
            <pc:sldMk cId="1985224099" sldId="258"/>
            <ac:picMk id="15" creationId="{6F504AEF-DCB4-42EE-BDF2-2A0B72F3C07F}"/>
          </ac:picMkLst>
        </pc:picChg>
        <pc:picChg chg="add mod">
          <ac:chgData name="Ciara Shepherd" userId="6319061a-9b90-444a-b11e-d103b5ef4981" providerId="ADAL" clId="{C3EE0A7E-191E-40B6-8971-E3CDAC851697}" dt="2022-11-10T09:41:16.524" v="125" actId="1076"/>
          <ac:picMkLst>
            <pc:docMk/>
            <pc:sldMk cId="1985224099" sldId="258"/>
            <ac:picMk id="16" creationId="{6E34CBFE-D10B-405C-AF26-E451E473DE7D}"/>
          </ac:picMkLst>
        </pc:picChg>
        <pc:picChg chg="add mod">
          <ac:chgData name="Ciara Shepherd" userId="6319061a-9b90-444a-b11e-d103b5ef4981" providerId="ADAL" clId="{C3EE0A7E-191E-40B6-8971-E3CDAC851697}" dt="2022-11-10T09:41:55.620" v="133" actId="1076"/>
          <ac:picMkLst>
            <pc:docMk/>
            <pc:sldMk cId="1985224099" sldId="258"/>
            <ac:picMk id="17" creationId="{F565D6F9-41E7-4F54-8F05-ED73C8CF6FEB}"/>
          </ac:picMkLst>
        </pc:picChg>
        <pc:picChg chg="add mod">
          <ac:chgData name="Ciara Shepherd" userId="6319061a-9b90-444a-b11e-d103b5ef4981" providerId="ADAL" clId="{C3EE0A7E-191E-40B6-8971-E3CDAC851697}" dt="2022-11-10T09:43:00.563" v="143" actId="14100"/>
          <ac:picMkLst>
            <pc:docMk/>
            <pc:sldMk cId="1985224099" sldId="258"/>
            <ac:picMk id="18" creationId="{B8CA2270-B669-4E3F-B651-E72DCC26286E}"/>
          </ac:picMkLst>
        </pc:picChg>
        <pc:picChg chg="add mod">
          <ac:chgData name="Ciara Shepherd" userId="6319061a-9b90-444a-b11e-d103b5ef4981" providerId="ADAL" clId="{C3EE0A7E-191E-40B6-8971-E3CDAC851697}" dt="2022-11-10T09:44:02.883" v="148" actId="1076"/>
          <ac:picMkLst>
            <pc:docMk/>
            <pc:sldMk cId="1985224099" sldId="258"/>
            <ac:picMk id="19" creationId="{BC70749C-4A30-46A3-B737-D66F3FCDD0C0}"/>
          </ac:picMkLst>
        </pc:picChg>
        <pc:picChg chg="add mod modCrop">
          <ac:chgData name="Ciara Shepherd" userId="6319061a-9b90-444a-b11e-d103b5ef4981" providerId="ADAL" clId="{C3EE0A7E-191E-40B6-8971-E3CDAC851697}" dt="2022-11-10T09:45:33.733" v="160" actId="1076"/>
          <ac:picMkLst>
            <pc:docMk/>
            <pc:sldMk cId="1985224099" sldId="258"/>
            <ac:picMk id="41" creationId="{CD6195BF-478D-47E5-B394-E2A29696ACF0}"/>
          </ac:picMkLst>
        </pc:picChg>
        <pc:picChg chg="add mod">
          <ac:chgData name="Ciara Shepherd" userId="6319061a-9b90-444a-b11e-d103b5ef4981" providerId="ADAL" clId="{C3EE0A7E-191E-40B6-8971-E3CDAC851697}" dt="2022-11-10T09:49:03.283" v="169" actId="1076"/>
          <ac:picMkLst>
            <pc:docMk/>
            <pc:sldMk cId="1985224099" sldId="258"/>
            <ac:picMk id="43" creationId="{73BC6D63-C9FC-4C66-8362-CF704CAE81F2}"/>
          </ac:picMkLst>
        </pc:picChg>
        <pc:picChg chg="add del">
          <ac:chgData name="Ciara Shepherd" userId="6319061a-9b90-444a-b11e-d103b5ef4981" providerId="ADAL" clId="{C3EE0A7E-191E-40B6-8971-E3CDAC851697}" dt="2022-11-10T09:49:52.119" v="171" actId="478"/>
          <ac:picMkLst>
            <pc:docMk/>
            <pc:sldMk cId="1985224099" sldId="258"/>
            <ac:picMk id="44" creationId="{190C59BE-802F-41D1-A906-792757EA9BE0}"/>
          </ac:picMkLst>
        </pc:picChg>
        <pc:picChg chg="add mod">
          <ac:chgData name="Ciara Shepherd" userId="6319061a-9b90-444a-b11e-d103b5ef4981" providerId="ADAL" clId="{C3EE0A7E-191E-40B6-8971-E3CDAC851697}" dt="2022-11-10T09:50:40.034" v="186" actId="1035"/>
          <ac:picMkLst>
            <pc:docMk/>
            <pc:sldMk cId="1985224099" sldId="258"/>
            <ac:picMk id="45" creationId="{022C1DDB-66D9-45DD-A928-0DD1B91BC1FF}"/>
          </ac:picMkLst>
        </pc:picChg>
        <pc:picChg chg="add mod">
          <ac:chgData name="Ciara Shepherd" userId="6319061a-9b90-444a-b11e-d103b5ef4981" providerId="ADAL" clId="{C3EE0A7E-191E-40B6-8971-E3CDAC851697}" dt="2022-11-10T09:51:34.963" v="194" actId="1076"/>
          <ac:picMkLst>
            <pc:docMk/>
            <pc:sldMk cId="1985224099" sldId="258"/>
            <ac:picMk id="54" creationId="{C0C0CD05-5419-4AFB-A567-D3A1E8319FC9}"/>
          </ac:picMkLst>
        </pc:picChg>
        <pc:picChg chg="add mod modCrop">
          <ac:chgData name="Ciara Shepherd" userId="6319061a-9b90-444a-b11e-d103b5ef4981" providerId="ADAL" clId="{C3EE0A7E-191E-40B6-8971-E3CDAC851697}" dt="2022-11-10T09:52:24.801" v="202" actId="1076"/>
          <ac:picMkLst>
            <pc:docMk/>
            <pc:sldMk cId="1985224099" sldId="258"/>
            <ac:picMk id="65" creationId="{9799C318-26EE-40C6-8A01-60FA182F3BBD}"/>
          </ac:picMkLst>
        </pc:picChg>
        <pc:picChg chg="add mod">
          <ac:chgData name="Ciara Shepherd" userId="6319061a-9b90-444a-b11e-d103b5ef4981" providerId="ADAL" clId="{C3EE0A7E-191E-40B6-8971-E3CDAC851697}" dt="2022-11-10T09:53:06.539" v="213" actId="1076"/>
          <ac:picMkLst>
            <pc:docMk/>
            <pc:sldMk cId="1985224099" sldId="258"/>
            <ac:picMk id="66" creationId="{4FAB8E13-E0E4-4C3C-8EE0-11BD3127069C}"/>
          </ac:picMkLst>
        </pc:picChg>
        <pc:picChg chg="add mod">
          <ac:chgData name="Ciara Shepherd" userId="6319061a-9b90-444a-b11e-d103b5ef4981" providerId="ADAL" clId="{C3EE0A7E-191E-40B6-8971-E3CDAC851697}" dt="2022-11-10T09:53:49.756" v="219" actId="1076"/>
          <ac:picMkLst>
            <pc:docMk/>
            <pc:sldMk cId="1985224099" sldId="258"/>
            <ac:picMk id="69" creationId="{45680C9E-2A77-4213-9548-17DADF1F6AA4}"/>
          </ac:picMkLst>
        </pc:picChg>
        <pc:picChg chg="add mod">
          <ac:chgData name="Ciara Shepherd" userId="6319061a-9b90-444a-b11e-d103b5ef4981" providerId="ADAL" clId="{C3EE0A7E-191E-40B6-8971-E3CDAC851697}" dt="2022-11-10T09:56:01.204" v="226" actId="1076"/>
          <ac:picMkLst>
            <pc:docMk/>
            <pc:sldMk cId="1985224099" sldId="258"/>
            <ac:picMk id="70" creationId="{E57203EB-CC94-448C-8CD0-6C7B6E7BC8BB}"/>
          </ac:picMkLst>
        </pc:picChg>
        <pc:picChg chg="add mod">
          <ac:chgData name="Ciara Shepherd" userId="6319061a-9b90-444a-b11e-d103b5ef4981" providerId="ADAL" clId="{C3EE0A7E-191E-40B6-8971-E3CDAC851697}" dt="2022-11-10T09:57:05.683" v="233" actId="1076"/>
          <ac:picMkLst>
            <pc:docMk/>
            <pc:sldMk cId="1985224099" sldId="258"/>
            <ac:picMk id="71" creationId="{CD72E0B5-7942-48B9-807E-4A8D8352088D}"/>
          </ac:picMkLst>
        </pc:picChg>
        <pc:picChg chg="add mod">
          <ac:chgData name="Ciara Shepherd" userId="6319061a-9b90-444a-b11e-d103b5ef4981" providerId="ADAL" clId="{C3EE0A7E-191E-40B6-8971-E3CDAC851697}" dt="2022-11-10T09:59:07.275" v="239" actId="1076"/>
          <ac:picMkLst>
            <pc:docMk/>
            <pc:sldMk cId="1985224099" sldId="258"/>
            <ac:picMk id="72" creationId="{354248C7-118C-430E-9A29-E7A1C1E2909C}"/>
          </ac:picMkLst>
        </pc:picChg>
        <pc:picChg chg="add del">
          <ac:chgData name="Ciara Shepherd" userId="6319061a-9b90-444a-b11e-d103b5ef4981" providerId="ADAL" clId="{C3EE0A7E-191E-40B6-8971-E3CDAC851697}" dt="2022-11-10T09:59:41.254" v="241" actId="478"/>
          <ac:picMkLst>
            <pc:docMk/>
            <pc:sldMk cId="1985224099" sldId="258"/>
            <ac:picMk id="73" creationId="{DB9A41E4-893A-4211-9C60-116AF8887554}"/>
          </ac:picMkLst>
        </pc:picChg>
        <pc:picChg chg="add mod modCrop">
          <ac:chgData name="Ciara Shepherd" userId="6319061a-9b90-444a-b11e-d103b5ef4981" providerId="ADAL" clId="{C3EE0A7E-191E-40B6-8971-E3CDAC851697}" dt="2022-11-10T10:01:04.011" v="263" actId="1076"/>
          <ac:picMkLst>
            <pc:docMk/>
            <pc:sldMk cId="1985224099" sldId="258"/>
            <ac:picMk id="74" creationId="{4608E676-D9D9-4615-81DD-5CC16A9E4D72}"/>
          </ac:picMkLst>
        </pc:picChg>
        <pc:picChg chg="add mod">
          <ac:chgData name="Ciara Shepherd" userId="6319061a-9b90-444a-b11e-d103b5ef4981" providerId="ADAL" clId="{C3EE0A7E-191E-40B6-8971-E3CDAC851697}" dt="2022-11-10T10:00:57.675" v="260" actId="1076"/>
          <ac:picMkLst>
            <pc:docMk/>
            <pc:sldMk cId="1985224099" sldId="258"/>
            <ac:picMk id="75" creationId="{A0A31F54-77B6-40A4-B4DC-26450E44E83E}"/>
          </ac:picMkLst>
        </pc:picChg>
        <pc:picChg chg="add mod">
          <ac:chgData name="Ciara Shepherd" userId="6319061a-9b90-444a-b11e-d103b5ef4981" providerId="ADAL" clId="{C3EE0A7E-191E-40B6-8971-E3CDAC851697}" dt="2022-11-10T10:01:55.650" v="277" actId="14100"/>
          <ac:picMkLst>
            <pc:docMk/>
            <pc:sldMk cId="1985224099" sldId="258"/>
            <ac:picMk id="76" creationId="{A13DACC7-77D4-4ADB-9A7D-D4B34F0100B6}"/>
          </ac:picMkLst>
        </pc:picChg>
        <pc:picChg chg="add mod modCrop">
          <ac:chgData name="Ciara Shepherd" userId="6319061a-9b90-444a-b11e-d103b5ef4981" providerId="ADAL" clId="{C3EE0A7E-191E-40B6-8971-E3CDAC851697}" dt="2022-11-10T10:02:58.147" v="292" actId="14100"/>
          <ac:picMkLst>
            <pc:docMk/>
            <pc:sldMk cId="1985224099" sldId="258"/>
            <ac:picMk id="77" creationId="{F9607474-BABB-42D0-9BCB-B2905DCE2044}"/>
          </ac:picMkLst>
        </pc:picChg>
        <pc:picChg chg="add mod">
          <ac:chgData name="Ciara Shepherd" userId="6319061a-9b90-444a-b11e-d103b5ef4981" providerId="ADAL" clId="{C3EE0A7E-191E-40B6-8971-E3CDAC851697}" dt="2022-11-10T10:06:01.463" v="311" actId="1076"/>
          <ac:picMkLst>
            <pc:docMk/>
            <pc:sldMk cId="1985224099" sldId="258"/>
            <ac:picMk id="78" creationId="{11B4345A-3D66-4C2D-B287-89FBEB5DE074}"/>
          </ac:picMkLst>
        </pc:picChg>
        <pc:picChg chg="add del mod">
          <ac:chgData name="Ciara Shepherd" userId="6319061a-9b90-444a-b11e-d103b5ef4981" providerId="ADAL" clId="{C3EE0A7E-191E-40B6-8971-E3CDAC851697}" dt="2022-11-10T10:05:46.243" v="308" actId="478"/>
          <ac:picMkLst>
            <pc:docMk/>
            <pc:sldMk cId="1985224099" sldId="258"/>
            <ac:picMk id="79" creationId="{518B7E28-B62F-42B0-A67A-C2DE596FDD5A}"/>
          </ac:picMkLst>
        </pc:picChg>
        <pc:picChg chg="add mod">
          <ac:chgData name="Ciara Shepherd" userId="6319061a-9b90-444a-b11e-d103b5ef4981" providerId="ADAL" clId="{C3EE0A7E-191E-40B6-8971-E3CDAC851697}" dt="2022-11-10T11:07:22.003" v="326" actId="1035"/>
          <ac:picMkLst>
            <pc:docMk/>
            <pc:sldMk cId="1985224099" sldId="258"/>
            <ac:picMk id="80" creationId="{85956258-C81A-4735-A3CF-983D76FD7ABF}"/>
          </ac:picMkLst>
        </pc:picChg>
        <pc:picChg chg="add mod">
          <ac:chgData name="Ciara Shepherd" userId="6319061a-9b90-444a-b11e-d103b5ef4981" providerId="ADAL" clId="{C3EE0A7E-191E-40B6-8971-E3CDAC851697}" dt="2022-11-10T11:07:12.883" v="325" actId="1076"/>
          <ac:picMkLst>
            <pc:docMk/>
            <pc:sldMk cId="1985224099" sldId="258"/>
            <ac:picMk id="81" creationId="{E4E45F78-5B4A-4D1A-B35D-015EA37DA6A3}"/>
          </ac:picMkLst>
        </pc:picChg>
        <pc:picChg chg="add mod">
          <ac:chgData name="Ciara Shepherd" userId="6319061a-9b90-444a-b11e-d103b5ef4981" providerId="ADAL" clId="{C3EE0A7E-191E-40B6-8971-E3CDAC851697}" dt="2022-11-10T11:09:44.298" v="333" actId="1076"/>
          <ac:picMkLst>
            <pc:docMk/>
            <pc:sldMk cId="1985224099" sldId="258"/>
            <ac:picMk id="82" creationId="{FB1FF815-6F50-47C8-A766-8AFA48C201F1}"/>
          </ac:picMkLst>
        </pc:picChg>
        <pc:picChg chg="add mod">
          <ac:chgData name="Ciara Shepherd" userId="6319061a-9b90-444a-b11e-d103b5ef4981" providerId="ADAL" clId="{C3EE0A7E-191E-40B6-8971-E3CDAC851697}" dt="2022-11-10T11:10:54.731" v="340" actId="14100"/>
          <ac:picMkLst>
            <pc:docMk/>
            <pc:sldMk cId="1985224099" sldId="258"/>
            <ac:picMk id="87" creationId="{E3BBAA96-A172-4EC5-B038-41D9DC4A37E6}"/>
          </ac:picMkLst>
        </pc:picChg>
        <pc:picChg chg="add del mod modCrop">
          <ac:chgData name="Ciara Shepherd" userId="6319061a-9b90-444a-b11e-d103b5ef4981" providerId="ADAL" clId="{C3EE0A7E-191E-40B6-8971-E3CDAC851697}" dt="2022-11-10T11:28:36.381" v="378" actId="478"/>
          <ac:picMkLst>
            <pc:docMk/>
            <pc:sldMk cId="1985224099" sldId="258"/>
            <ac:picMk id="88" creationId="{DCBCA54E-D313-46EF-8C40-95D54B33C24D}"/>
          </ac:picMkLst>
        </pc:picChg>
        <pc:picChg chg="add mod modCrop">
          <ac:chgData name="Ciara Shepherd" userId="6319061a-9b90-444a-b11e-d103b5ef4981" providerId="ADAL" clId="{C3EE0A7E-191E-40B6-8971-E3CDAC851697}" dt="2022-11-10T11:31:04.298" v="397" actId="1076"/>
          <ac:picMkLst>
            <pc:docMk/>
            <pc:sldMk cId="1985224099" sldId="258"/>
            <ac:picMk id="89" creationId="{55B45320-4B7D-45D3-96F7-F5BF25954936}"/>
          </ac:picMkLst>
        </pc:picChg>
        <pc:picChg chg="add mod modCrop">
          <ac:chgData name="Ciara Shepherd" userId="6319061a-9b90-444a-b11e-d103b5ef4981" providerId="ADAL" clId="{C3EE0A7E-191E-40B6-8971-E3CDAC851697}" dt="2022-11-10T11:34:20.227" v="413" actId="1076"/>
          <ac:picMkLst>
            <pc:docMk/>
            <pc:sldMk cId="1985224099" sldId="258"/>
            <ac:picMk id="90" creationId="{7D969E32-74B9-4DDE-B07F-8C4CC770EF2C}"/>
          </ac:picMkLst>
        </pc:picChg>
        <pc:picChg chg="add mod">
          <ac:chgData name="Ciara Shepherd" userId="6319061a-9b90-444a-b11e-d103b5ef4981" providerId="ADAL" clId="{C3EE0A7E-191E-40B6-8971-E3CDAC851697}" dt="2022-11-10T11:34:16.483" v="412" actId="1076"/>
          <ac:picMkLst>
            <pc:docMk/>
            <pc:sldMk cId="1985224099" sldId="258"/>
            <ac:picMk id="94" creationId="{AA85CFAC-FB97-4009-BA8C-5BEABF9E09AD}"/>
          </ac:picMkLst>
        </pc:picChg>
        <pc:picChg chg="add mod modCrop">
          <ac:chgData name="Ciara Shepherd" userId="6319061a-9b90-444a-b11e-d103b5ef4981" providerId="ADAL" clId="{C3EE0A7E-191E-40B6-8971-E3CDAC851697}" dt="2022-11-10T11:37:12.575" v="422" actId="1076"/>
          <ac:picMkLst>
            <pc:docMk/>
            <pc:sldMk cId="1985224099" sldId="258"/>
            <ac:picMk id="96" creationId="{5508D9A7-351E-4025-A94E-FFF2BBCA775A}"/>
          </ac:picMkLst>
        </pc:picChg>
        <pc:picChg chg="add mod">
          <ac:chgData name="Ciara Shepherd" userId="6319061a-9b90-444a-b11e-d103b5ef4981" providerId="ADAL" clId="{C3EE0A7E-191E-40B6-8971-E3CDAC851697}" dt="2022-11-10T09:40:08.492" v="119" actId="1076"/>
          <ac:picMkLst>
            <pc:docMk/>
            <pc:sldMk cId="1985224099" sldId="258"/>
            <ac:picMk id="121" creationId="{A2F33E86-88CD-4E6C-8005-99049E857A3D}"/>
          </ac:picMkLst>
        </pc:picChg>
        <pc:picChg chg="add mod">
          <ac:chgData name="Ciara Shepherd" userId="6319061a-9b90-444a-b11e-d103b5ef4981" providerId="ADAL" clId="{C3EE0A7E-191E-40B6-8971-E3CDAC851697}" dt="2022-11-10T09:50:46.860" v="188" actId="1076"/>
          <ac:picMkLst>
            <pc:docMk/>
            <pc:sldMk cId="1985224099" sldId="258"/>
            <ac:picMk id="148" creationId="{073C4E6B-15F0-4017-BC78-6EFD7F7AFD98}"/>
          </ac:picMkLst>
        </pc:picChg>
        <pc:picChg chg="add mod">
          <ac:chgData name="Ciara Shepherd" userId="6319061a-9b90-444a-b11e-d103b5ef4981" providerId="ADAL" clId="{C3EE0A7E-191E-40B6-8971-E3CDAC851697}" dt="2022-11-10T10:06:15.035" v="313" actId="1076"/>
          <ac:picMkLst>
            <pc:docMk/>
            <pc:sldMk cId="1985224099" sldId="258"/>
            <ac:picMk id="149" creationId="{7D10831A-CE9E-420E-95C4-A867CAB7B128}"/>
          </ac:picMkLst>
        </pc:picChg>
        <pc:picChg chg="add mod modCrop">
          <ac:chgData name="Ciara Shepherd" userId="6319061a-9b90-444a-b11e-d103b5ef4981" providerId="ADAL" clId="{C3EE0A7E-191E-40B6-8971-E3CDAC851697}" dt="2022-11-10T11:31:04.298" v="397" actId="1076"/>
          <ac:picMkLst>
            <pc:docMk/>
            <pc:sldMk cId="1985224099" sldId="258"/>
            <ac:picMk id="153" creationId="{35903F9D-35FD-4C4E-8311-45A55B39072F}"/>
          </ac:picMkLst>
        </pc:picChg>
        <pc:picChg chg="add mod modCrop">
          <ac:chgData name="Ciara Shepherd" userId="6319061a-9b90-444a-b11e-d103b5ef4981" providerId="ADAL" clId="{C3EE0A7E-191E-40B6-8971-E3CDAC851697}" dt="2022-11-10T11:31:04.298" v="397" actId="1076"/>
          <ac:picMkLst>
            <pc:docMk/>
            <pc:sldMk cId="1985224099" sldId="258"/>
            <ac:picMk id="154" creationId="{781AF835-6EAF-4A9A-A09C-7DCD3801EBC2}"/>
          </ac:picMkLst>
        </pc:picChg>
        <pc:picChg chg="add mod modCrop">
          <ac:chgData name="Ciara Shepherd" userId="6319061a-9b90-444a-b11e-d103b5ef4981" providerId="ADAL" clId="{C3EE0A7E-191E-40B6-8971-E3CDAC851697}" dt="2022-11-10T11:31:04.298" v="397" actId="1076"/>
          <ac:picMkLst>
            <pc:docMk/>
            <pc:sldMk cId="1985224099" sldId="258"/>
            <ac:picMk id="155" creationId="{45DC12E4-9D12-479C-8A32-E884BCDEA006}"/>
          </ac:picMkLst>
        </pc:picChg>
        <pc:picChg chg="add mod">
          <ac:chgData name="Ciara Shepherd" userId="6319061a-9b90-444a-b11e-d103b5ef4981" providerId="ADAL" clId="{C3EE0A7E-191E-40B6-8971-E3CDAC851697}" dt="2022-11-09T15:05:43.244" v="27" actId="14100"/>
          <ac:picMkLst>
            <pc:docMk/>
            <pc:sldMk cId="1985224099" sldId="258"/>
            <ac:picMk id="205" creationId="{9A5F442C-40D1-4D7D-96FB-F580246CE79B}"/>
          </ac:picMkLst>
        </pc:picChg>
        <pc:picChg chg="add mod">
          <ac:chgData name="Ciara Shepherd" userId="6319061a-9b90-444a-b11e-d103b5ef4981" providerId="ADAL" clId="{C3EE0A7E-191E-40B6-8971-E3CDAC851697}" dt="2022-11-10T09:41:53.603" v="132" actId="1076"/>
          <ac:picMkLst>
            <pc:docMk/>
            <pc:sldMk cId="1985224099" sldId="258"/>
            <ac:picMk id="206" creationId="{238C91AE-37D0-4CAE-9B60-6ACD7EF83124}"/>
          </ac:picMkLst>
        </pc:picChg>
        <pc:picChg chg="add mod">
          <ac:chgData name="Ciara Shepherd" userId="6319061a-9b90-444a-b11e-d103b5ef4981" providerId="ADAL" clId="{C3EE0A7E-191E-40B6-8971-E3CDAC851697}" dt="2022-11-10T09:37:25.395" v="98" actId="1076"/>
          <ac:picMkLst>
            <pc:docMk/>
            <pc:sldMk cId="1985224099" sldId="258"/>
            <ac:picMk id="207" creationId="{93B1229A-BAC5-4289-B39B-0B85BDC17A56}"/>
          </ac:picMkLst>
        </pc:picChg>
        <pc:picChg chg="add mod">
          <ac:chgData name="Ciara Shepherd" userId="6319061a-9b90-444a-b11e-d103b5ef4981" providerId="ADAL" clId="{C3EE0A7E-191E-40B6-8971-E3CDAC851697}" dt="2022-11-09T15:04:55.292" v="19" actId="1076"/>
          <ac:picMkLst>
            <pc:docMk/>
            <pc:sldMk cId="1985224099" sldId="258"/>
            <ac:picMk id="208" creationId="{9035ED5E-A4AA-4943-A5CC-64C670FE74CF}"/>
          </ac:picMkLst>
        </pc:picChg>
        <pc:picChg chg="add mod">
          <ac:chgData name="Ciara Shepherd" userId="6319061a-9b90-444a-b11e-d103b5ef4981" providerId="ADAL" clId="{C3EE0A7E-191E-40B6-8971-E3CDAC851697}" dt="2022-11-10T09:44:06.044" v="149" actId="1076"/>
          <ac:picMkLst>
            <pc:docMk/>
            <pc:sldMk cId="1985224099" sldId="258"/>
            <ac:picMk id="211" creationId="{A6FB8A47-C593-47BC-9D1D-5EB747627059}"/>
          </ac:picMkLst>
        </pc:picChg>
        <pc:picChg chg="add mod">
          <ac:chgData name="Ciara Shepherd" userId="6319061a-9b90-444a-b11e-d103b5ef4981" providerId="ADAL" clId="{C3EE0A7E-191E-40B6-8971-E3CDAC851697}" dt="2022-11-10T09:38:03.220" v="106" actId="1076"/>
          <ac:picMkLst>
            <pc:docMk/>
            <pc:sldMk cId="1985224099" sldId="258"/>
            <ac:picMk id="1026" creationId="{6C4FB4BA-6371-42BB-AAB2-9C208FE75933}"/>
          </ac:picMkLst>
        </pc:picChg>
        <pc:picChg chg="add mod">
          <ac:chgData name="Ciara Shepherd" userId="6319061a-9b90-444a-b11e-d103b5ef4981" providerId="ADAL" clId="{C3EE0A7E-191E-40B6-8971-E3CDAC851697}" dt="2022-11-10T09:31:11.393" v="51" actId="1076"/>
          <ac:picMkLst>
            <pc:docMk/>
            <pc:sldMk cId="1985224099" sldId="258"/>
            <ac:picMk id="1028" creationId="{C579A578-C9A4-4591-AF6B-ADC3B81C3C21}"/>
          </ac:picMkLst>
        </pc:picChg>
        <pc:picChg chg="add mod">
          <ac:chgData name="Ciara Shepherd" userId="6319061a-9b90-444a-b11e-d103b5ef4981" providerId="ADAL" clId="{C3EE0A7E-191E-40B6-8971-E3CDAC851697}" dt="2022-11-10T09:32:25.883" v="55" actId="1076"/>
          <ac:picMkLst>
            <pc:docMk/>
            <pc:sldMk cId="1985224099" sldId="258"/>
            <ac:picMk id="1030" creationId="{83721997-E81A-402D-AED1-2957A7590F7A}"/>
          </ac:picMkLst>
        </pc:picChg>
        <pc:picChg chg="add mod">
          <ac:chgData name="Ciara Shepherd" userId="6319061a-9b90-444a-b11e-d103b5ef4981" providerId="ADAL" clId="{C3EE0A7E-191E-40B6-8971-E3CDAC851697}" dt="2022-11-10T09:41:18.380" v="126" actId="1076"/>
          <ac:picMkLst>
            <pc:docMk/>
            <pc:sldMk cId="1985224099" sldId="258"/>
            <ac:picMk id="1032" creationId="{47D4273F-7F55-4277-B2E1-7FDB1622984B}"/>
          </ac:picMkLst>
        </pc:picChg>
        <pc:picChg chg="add mod">
          <ac:chgData name="Ciara Shepherd" userId="6319061a-9b90-444a-b11e-d103b5ef4981" providerId="ADAL" clId="{C3EE0A7E-191E-40B6-8971-E3CDAC851697}" dt="2022-11-10T09:35:52.698" v="86" actId="1076"/>
          <ac:picMkLst>
            <pc:docMk/>
            <pc:sldMk cId="1985224099" sldId="258"/>
            <ac:picMk id="2050" creationId="{A77FD570-DE8E-4852-B2A7-9B24264E9F0C}"/>
          </ac:picMkLst>
        </pc:picChg>
        <pc:picChg chg="add del">
          <ac:chgData name="Ciara Shepherd" userId="6319061a-9b90-444a-b11e-d103b5ef4981" providerId="ADAL" clId="{C3EE0A7E-191E-40B6-8971-E3CDAC851697}" dt="2022-11-09T15:03:49.376" v="6"/>
          <ac:picMkLst>
            <pc:docMk/>
            <pc:sldMk cId="1985224099" sldId="258"/>
            <ac:picMk id="2052" creationId="{DE8C4872-225B-473A-85E4-F83D61968290}"/>
          </ac:picMkLst>
        </pc:picChg>
        <pc:picChg chg="add mod">
          <ac:chgData name="Ciara Shepherd" userId="6319061a-9b90-444a-b11e-d103b5ef4981" providerId="ADAL" clId="{C3EE0A7E-191E-40B6-8971-E3CDAC851697}" dt="2022-11-09T15:04:43.874" v="14" actId="1076"/>
          <ac:picMkLst>
            <pc:docMk/>
            <pc:sldMk cId="1985224099" sldId="258"/>
            <ac:picMk id="2054" creationId="{3E8812AB-33AB-47CF-9BE3-A11426DC3070}"/>
          </ac:picMkLst>
        </pc:picChg>
        <pc:cxnChg chg="mod">
          <ac:chgData name="Ciara Shepherd" userId="6319061a-9b90-444a-b11e-d103b5ef4981" providerId="ADAL" clId="{C3EE0A7E-191E-40B6-8971-E3CDAC851697}" dt="2022-11-10T10:01:17.253" v="270" actId="1038"/>
          <ac:cxnSpMkLst>
            <pc:docMk/>
            <pc:sldMk cId="1985224099" sldId="258"/>
            <ac:cxnSpMk id="197" creationId="{E6741F53-B0C3-44FE-BE8D-414340A81827}"/>
          </ac:cxnSpMkLst>
        </pc:cxnChg>
      </pc:sldChg>
    </pc:docChg>
  </pc:docChgLst>
  <pc:docChgLst>
    <pc:chgData name="C Shepherd" userId="6319061a-9b90-444a-b11e-d103b5ef4981" providerId="ADAL" clId="{45FB1778-4ED5-4702-A637-A18D4AAB846D}"/>
    <pc:docChg chg="undo custSel modSld">
      <pc:chgData name="C Shepherd" userId="6319061a-9b90-444a-b11e-d103b5ef4981" providerId="ADAL" clId="{45FB1778-4ED5-4702-A637-A18D4AAB846D}" dt="2023-09-08T09:30:31.077" v="497" actId="1076"/>
      <pc:docMkLst>
        <pc:docMk/>
      </pc:docMkLst>
      <pc:sldChg chg="addSp delSp modSp mod">
        <pc:chgData name="C Shepherd" userId="6319061a-9b90-444a-b11e-d103b5ef4981" providerId="ADAL" clId="{45FB1778-4ED5-4702-A637-A18D4AAB846D}" dt="2023-09-08T09:30:31.077" v="497" actId="1076"/>
        <pc:sldMkLst>
          <pc:docMk/>
          <pc:sldMk cId="1985224099" sldId="258"/>
        </pc:sldMkLst>
        <pc:spChg chg="add del mod">
          <ac:chgData name="C Shepherd" userId="6319061a-9b90-444a-b11e-d103b5ef4981" providerId="ADAL" clId="{45FB1778-4ED5-4702-A637-A18D4AAB846D}" dt="2023-09-08T09:13:26.283" v="106" actId="478"/>
          <ac:spMkLst>
            <pc:docMk/>
            <pc:sldMk cId="1985224099" sldId="258"/>
            <ac:spMk id="4" creationId="{B896117E-C204-831A-3FA5-FA198EAD78CA}"/>
          </ac:spMkLst>
        </pc:spChg>
        <pc:spChg chg="add mod">
          <ac:chgData name="C Shepherd" userId="6319061a-9b90-444a-b11e-d103b5ef4981" providerId="ADAL" clId="{45FB1778-4ED5-4702-A637-A18D4AAB846D}" dt="2023-09-08T09:19:44.414" v="259" actId="1076"/>
          <ac:spMkLst>
            <pc:docMk/>
            <pc:sldMk cId="1985224099" sldId="258"/>
            <ac:spMk id="44" creationId="{FCD2769E-AEB7-0180-D9B5-07FE73550F71}"/>
          </ac:spMkLst>
        </pc:spChg>
        <pc:spChg chg="mod">
          <ac:chgData name="C Shepherd" userId="6319061a-9b90-444a-b11e-d103b5ef4981" providerId="ADAL" clId="{45FB1778-4ED5-4702-A637-A18D4AAB846D}" dt="2023-09-08T09:23:27.130" v="309" actId="1076"/>
          <ac:spMkLst>
            <pc:docMk/>
            <pc:sldMk cId="1985224099" sldId="258"/>
            <ac:spMk id="53" creationId="{1ADC9D01-5F0C-460F-AA3E-59A097A08E60}"/>
          </ac:spMkLst>
        </pc:spChg>
        <pc:spChg chg="mod">
          <ac:chgData name="C Shepherd" userId="6319061a-9b90-444a-b11e-d103b5ef4981" providerId="ADAL" clId="{45FB1778-4ED5-4702-A637-A18D4AAB846D}" dt="2023-09-08T09:26:25.665" v="411" actId="1076"/>
          <ac:spMkLst>
            <pc:docMk/>
            <pc:sldMk cId="1985224099" sldId="258"/>
            <ac:spMk id="55" creationId="{FC33B566-1024-47AF-ADFB-936A724E175C}"/>
          </ac:spMkLst>
        </pc:spChg>
        <pc:spChg chg="mod">
          <ac:chgData name="C Shepherd" userId="6319061a-9b90-444a-b11e-d103b5ef4981" providerId="ADAL" clId="{45FB1778-4ED5-4702-A637-A18D4AAB846D}" dt="2023-09-08T09:24:26.982" v="369" actId="1076"/>
          <ac:spMkLst>
            <pc:docMk/>
            <pc:sldMk cId="1985224099" sldId="258"/>
            <ac:spMk id="62" creationId="{56254D8C-4717-4769-B107-0138C6FD43D5}"/>
          </ac:spMkLst>
        </pc:spChg>
        <pc:spChg chg="mod">
          <ac:chgData name="C Shepherd" userId="6319061a-9b90-444a-b11e-d103b5ef4981" providerId="ADAL" clId="{45FB1778-4ED5-4702-A637-A18D4AAB846D}" dt="2023-09-08T09:24:44.316" v="375" actId="1076"/>
          <ac:spMkLst>
            <pc:docMk/>
            <pc:sldMk cId="1985224099" sldId="258"/>
            <ac:spMk id="67" creationId="{F9F3A850-DE84-425A-82E4-2B202F8DBE68}"/>
          </ac:spMkLst>
        </pc:spChg>
        <pc:spChg chg="mod">
          <ac:chgData name="C Shepherd" userId="6319061a-9b90-444a-b11e-d103b5ef4981" providerId="ADAL" clId="{45FB1778-4ED5-4702-A637-A18D4AAB846D}" dt="2023-09-08T09:26:47.618" v="461" actId="1037"/>
          <ac:spMkLst>
            <pc:docMk/>
            <pc:sldMk cId="1985224099" sldId="258"/>
            <ac:spMk id="68" creationId="{4DED45FF-D99B-4D88-A8DA-06047CDDB6DE}"/>
          </ac:spMkLst>
        </pc:spChg>
        <pc:spChg chg="mod">
          <ac:chgData name="C Shepherd" userId="6319061a-9b90-444a-b11e-d103b5ef4981" providerId="ADAL" clId="{45FB1778-4ED5-4702-A637-A18D4AAB846D}" dt="2023-09-08T09:23:44.377" v="317" actId="1076"/>
          <ac:spMkLst>
            <pc:docMk/>
            <pc:sldMk cId="1985224099" sldId="258"/>
            <ac:spMk id="85" creationId="{AD24E700-39FF-48AD-9DAD-2530C5C20368}"/>
          </ac:spMkLst>
        </pc:spChg>
        <pc:spChg chg="del mod">
          <ac:chgData name="C Shepherd" userId="6319061a-9b90-444a-b11e-d103b5ef4981" providerId="ADAL" clId="{45FB1778-4ED5-4702-A637-A18D4AAB846D}" dt="2023-09-08T09:24:28.640" v="371" actId="478"/>
          <ac:spMkLst>
            <pc:docMk/>
            <pc:sldMk cId="1985224099" sldId="258"/>
            <ac:spMk id="86" creationId="{26F7370D-141F-4EE2-9FB7-FA9A81EAA5E4}"/>
          </ac:spMkLst>
        </pc:spChg>
        <pc:spChg chg="mod">
          <ac:chgData name="C Shepherd" userId="6319061a-9b90-444a-b11e-d103b5ef4981" providerId="ADAL" clId="{45FB1778-4ED5-4702-A637-A18D4AAB846D}" dt="2023-09-08T09:26:38.448" v="435" actId="1037"/>
          <ac:spMkLst>
            <pc:docMk/>
            <pc:sldMk cId="1985224099" sldId="258"/>
            <ac:spMk id="92" creationId="{F87D5972-D871-437E-AAEC-F784768EFB40}"/>
          </ac:spMkLst>
        </pc:spChg>
        <pc:spChg chg="mod">
          <ac:chgData name="C Shepherd" userId="6319061a-9b90-444a-b11e-d103b5ef4981" providerId="ADAL" clId="{45FB1778-4ED5-4702-A637-A18D4AAB846D}" dt="2023-09-08T09:26:53.854" v="473" actId="1038"/>
          <ac:spMkLst>
            <pc:docMk/>
            <pc:sldMk cId="1985224099" sldId="258"/>
            <ac:spMk id="93" creationId="{ABC6D5EA-ED7D-48F2-AB22-EC0962CAEB75}"/>
          </ac:spMkLst>
        </pc:spChg>
        <pc:spChg chg="del">
          <ac:chgData name="C Shepherd" userId="6319061a-9b90-444a-b11e-d103b5ef4981" providerId="ADAL" clId="{45FB1778-4ED5-4702-A637-A18D4AAB846D}" dt="2023-09-08T09:26:00.826" v="405" actId="478"/>
          <ac:spMkLst>
            <pc:docMk/>
            <pc:sldMk cId="1985224099" sldId="258"/>
            <ac:spMk id="95" creationId="{EC45B57B-2BA3-4D74-BD89-95F556D63280}"/>
          </ac:spMkLst>
        </pc:spChg>
        <pc:spChg chg="mod">
          <ac:chgData name="C Shepherd" userId="6319061a-9b90-444a-b11e-d103b5ef4981" providerId="ADAL" clId="{45FB1778-4ED5-4702-A637-A18D4AAB846D}" dt="2023-09-08T09:26:38.448" v="435" actId="1037"/>
          <ac:spMkLst>
            <pc:docMk/>
            <pc:sldMk cId="1985224099" sldId="258"/>
            <ac:spMk id="102" creationId="{FB7A69AC-4011-4EAA-B8A7-682B162B1E09}"/>
          </ac:spMkLst>
        </pc:spChg>
        <pc:spChg chg="mod">
          <ac:chgData name="C Shepherd" userId="6319061a-9b90-444a-b11e-d103b5ef4981" providerId="ADAL" clId="{45FB1778-4ED5-4702-A637-A18D4AAB846D}" dt="2023-09-08T09:26:12.533" v="407" actId="1076"/>
          <ac:spMkLst>
            <pc:docMk/>
            <pc:sldMk cId="1985224099" sldId="258"/>
            <ac:spMk id="103" creationId="{8BB6D637-4A69-4299-8ECD-103A821140BC}"/>
          </ac:spMkLst>
        </pc:spChg>
        <pc:spChg chg="add mod">
          <ac:chgData name="C Shepherd" userId="6319061a-9b90-444a-b11e-d103b5ef4981" providerId="ADAL" clId="{45FB1778-4ED5-4702-A637-A18D4AAB846D}" dt="2023-09-08T09:18:54.865" v="213" actId="1076"/>
          <ac:spMkLst>
            <pc:docMk/>
            <pc:sldMk cId="1985224099" sldId="258"/>
            <ac:spMk id="104" creationId="{41D286BF-8788-8159-99E7-55D70401EEBF}"/>
          </ac:spMkLst>
        </pc:spChg>
        <pc:spChg chg="del mod">
          <ac:chgData name="C Shepherd" userId="6319061a-9b90-444a-b11e-d103b5ef4981" providerId="ADAL" clId="{45FB1778-4ED5-4702-A637-A18D4AAB846D}" dt="2023-09-08T09:25:35.177" v="385" actId="478"/>
          <ac:spMkLst>
            <pc:docMk/>
            <pc:sldMk cId="1985224099" sldId="258"/>
            <ac:spMk id="106" creationId="{1B5399CB-8722-4F09-9DD3-9DD0C1F9DF65}"/>
          </ac:spMkLst>
        </pc:spChg>
        <pc:spChg chg="mod">
          <ac:chgData name="C Shepherd" userId="6319061a-9b90-444a-b11e-d103b5ef4981" providerId="ADAL" clId="{45FB1778-4ED5-4702-A637-A18D4AAB846D}" dt="2023-09-08T09:26:53.854" v="473" actId="1038"/>
          <ac:spMkLst>
            <pc:docMk/>
            <pc:sldMk cId="1985224099" sldId="258"/>
            <ac:spMk id="107" creationId="{94CDE6F7-9936-462E-8498-D18328757A52}"/>
          </ac:spMkLst>
        </pc:spChg>
        <pc:spChg chg="mod">
          <ac:chgData name="C Shepherd" userId="6319061a-9b90-444a-b11e-d103b5ef4981" providerId="ADAL" clId="{45FB1778-4ED5-4702-A637-A18D4AAB846D}" dt="2023-09-08T09:26:47.618" v="461" actId="1037"/>
          <ac:spMkLst>
            <pc:docMk/>
            <pc:sldMk cId="1985224099" sldId="258"/>
            <ac:spMk id="108" creationId="{3ABF577B-983B-4132-A1B0-A226BF46A50E}"/>
          </ac:spMkLst>
        </pc:spChg>
        <pc:spChg chg="mod">
          <ac:chgData name="C Shepherd" userId="6319061a-9b90-444a-b11e-d103b5ef4981" providerId="ADAL" clId="{45FB1778-4ED5-4702-A637-A18D4AAB846D}" dt="2023-09-08T09:26:47.618" v="461" actId="1037"/>
          <ac:spMkLst>
            <pc:docMk/>
            <pc:sldMk cId="1985224099" sldId="258"/>
            <ac:spMk id="110" creationId="{7F41A637-936E-489D-80FE-1FBC4FAB4AEA}"/>
          </ac:spMkLst>
        </pc:spChg>
        <pc:spChg chg="add mod">
          <ac:chgData name="C Shepherd" userId="6319061a-9b90-444a-b11e-d103b5ef4981" providerId="ADAL" clId="{45FB1778-4ED5-4702-A637-A18D4AAB846D}" dt="2023-09-08T09:19:37.611" v="257" actId="1076"/>
          <ac:spMkLst>
            <pc:docMk/>
            <pc:sldMk cId="1985224099" sldId="258"/>
            <ac:spMk id="112" creationId="{88560F94-D73F-7852-6870-86205F2E044B}"/>
          </ac:spMkLst>
        </pc:spChg>
        <pc:spChg chg="add mod">
          <ac:chgData name="C Shepherd" userId="6319061a-9b90-444a-b11e-d103b5ef4981" providerId="ADAL" clId="{45FB1778-4ED5-4702-A637-A18D4AAB846D}" dt="2023-09-08T09:19:04.197" v="215" actId="1076"/>
          <ac:spMkLst>
            <pc:docMk/>
            <pc:sldMk cId="1985224099" sldId="258"/>
            <ac:spMk id="113" creationId="{A992C6E7-20B1-1D07-702D-BDAC984B5168}"/>
          </ac:spMkLst>
        </pc:spChg>
        <pc:spChg chg="add mod">
          <ac:chgData name="C Shepherd" userId="6319061a-9b90-444a-b11e-d103b5ef4981" providerId="ADAL" clId="{45FB1778-4ED5-4702-A637-A18D4AAB846D}" dt="2023-09-08T09:19:33.164" v="256" actId="1076"/>
          <ac:spMkLst>
            <pc:docMk/>
            <pc:sldMk cId="1985224099" sldId="258"/>
            <ac:spMk id="115" creationId="{DE9F2FEF-2270-81A9-9531-BC18E2AB011E}"/>
          </ac:spMkLst>
        </pc:spChg>
        <pc:spChg chg="add del mod">
          <ac:chgData name="C Shepherd" userId="6319061a-9b90-444a-b11e-d103b5ef4981" providerId="ADAL" clId="{45FB1778-4ED5-4702-A637-A18D4AAB846D}" dt="2023-09-08T09:25:21.058" v="382" actId="478"/>
          <ac:spMkLst>
            <pc:docMk/>
            <pc:sldMk cId="1985224099" sldId="258"/>
            <ac:spMk id="118" creationId="{99051EE8-A7DB-E82E-0845-27E41445FEC7}"/>
          </ac:spMkLst>
        </pc:spChg>
        <pc:spChg chg="add mod">
          <ac:chgData name="C Shepherd" userId="6319061a-9b90-444a-b11e-d103b5ef4981" providerId="ADAL" clId="{45FB1778-4ED5-4702-A637-A18D4AAB846D}" dt="2023-09-08T09:25:18.613" v="380" actId="207"/>
          <ac:spMkLst>
            <pc:docMk/>
            <pc:sldMk cId="1985224099" sldId="258"/>
            <ac:spMk id="122" creationId="{A41D066F-E45E-0C2B-FE48-D7744FA62B3C}"/>
          </ac:spMkLst>
        </pc:spChg>
        <pc:spChg chg="del">
          <ac:chgData name="C Shepherd" userId="6319061a-9b90-444a-b11e-d103b5ef4981" providerId="ADAL" clId="{45FB1778-4ED5-4702-A637-A18D4AAB846D}" dt="2023-09-08T09:12:42.952" v="13" actId="478"/>
          <ac:spMkLst>
            <pc:docMk/>
            <pc:sldMk cId="1985224099" sldId="258"/>
            <ac:spMk id="130" creationId="{5D4DDB42-649B-4C84-AE76-3746A1ADB07C}"/>
          </ac:spMkLst>
        </pc:spChg>
        <pc:spChg chg="mod">
          <ac:chgData name="C Shepherd" userId="6319061a-9b90-444a-b11e-d103b5ef4981" providerId="ADAL" clId="{45FB1778-4ED5-4702-A637-A18D4AAB846D}" dt="2023-09-08T09:13:19.934" v="104" actId="1038"/>
          <ac:spMkLst>
            <pc:docMk/>
            <pc:sldMk cId="1985224099" sldId="258"/>
            <ac:spMk id="131" creationId="{0481CC7C-2FBF-407D-B25C-8A4456D7B81D}"/>
          </ac:spMkLst>
        </pc:spChg>
        <pc:spChg chg="mod">
          <ac:chgData name="C Shepherd" userId="6319061a-9b90-444a-b11e-d103b5ef4981" providerId="ADAL" clId="{45FB1778-4ED5-4702-A637-A18D4AAB846D}" dt="2023-09-08T09:12:48.525" v="32" actId="1037"/>
          <ac:spMkLst>
            <pc:docMk/>
            <pc:sldMk cId="1985224099" sldId="258"/>
            <ac:spMk id="146" creationId="{DEFC63ED-102C-4138-BD81-902B34EAB7C7}"/>
          </ac:spMkLst>
        </pc:spChg>
        <pc:spChg chg="del">
          <ac:chgData name="C Shepherd" userId="6319061a-9b90-444a-b11e-d103b5ef4981" providerId="ADAL" clId="{45FB1778-4ED5-4702-A637-A18D4AAB846D}" dt="2023-09-08T09:12:41.434" v="12" actId="478"/>
          <ac:spMkLst>
            <pc:docMk/>
            <pc:sldMk cId="1985224099" sldId="258"/>
            <ac:spMk id="196" creationId="{7A1A2D0C-5528-43E6-BC01-6D12BA5986C3}"/>
          </ac:spMkLst>
        </pc:spChg>
        <pc:spChg chg="mod">
          <ac:chgData name="C Shepherd" userId="6319061a-9b90-444a-b11e-d103b5ef4981" providerId="ADAL" clId="{45FB1778-4ED5-4702-A637-A18D4AAB846D}" dt="2023-09-08T09:13:10.998" v="88" actId="1038"/>
          <ac:spMkLst>
            <pc:docMk/>
            <pc:sldMk cId="1985224099" sldId="258"/>
            <ac:spMk id="198" creationId="{F10A60EE-BA95-4235-A1CC-5A42C4ED325F}"/>
          </ac:spMkLst>
        </pc:spChg>
        <pc:spChg chg="del">
          <ac:chgData name="C Shepherd" userId="6319061a-9b90-444a-b11e-d103b5ef4981" providerId="ADAL" clId="{45FB1778-4ED5-4702-A637-A18D4AAB846D}" dt="2023-09-08T09:12:22.445" v="3" actId="478"/>
          <ac:spMkLst>
            <pc:docMk/>
            <pc:sldMk cId="1985224099" sldId="258"/>
            <ac:spMk id="199" creationId="{A659D0A8-1F11-44B0-8019-CDE638D8D068}"/>
          </ac:spMkLst>
        </pc:spChg>
        <pc:spChg chg="del mod">
          <ac:chgData name="C Shepherd" userId="6319061a-9b90-444a-b11e-d103b5ef4981" providerId="ADAL" clId="{45FB1778-4ED5-4702-A637-A18D4AAB846D}" dt="2023-09-08T09:12:30.782" v="9" actId="478"/>
          <ac:spMkLst>
            <pc:docMk/>
            <pc:sldMk cId="1985224099" sldId="258"/>
            <ac:spMk id="200" creationId="{0C430DEE-8143-41EC-A5C8-985358A2F74A}"/>
          </ac:spMkLst>
        </pc:spChg>
        <pc:spChg chg="del">
          <ac:chgData name="C Shepherd" userId="6319061a-9b90-444a-b11e-d103b5ef4981" providerId="ADAL" clId="{45FB1778-4ED5-4702-A637-A18D4AAB846D}" dt="2023-09-08T09:12:26.086" v="6" actId="478"/>
          <ac:spMkLst>
            <pc:docMk/>
            <pc:sldMk cId="1985224099" sldId="258"/>
            <ac:spMk id="201" creationId="{56F8F1FB-B552-482A-85E4-78FBA4081363}"/>
          </ac:spMkLst>
        </pc:spChg>
        <pc:spChg chg="del mod">
          <ac:chgData name="C Shepherd" userId="6319061a-9b90-444a-b11e-d103b5ef4981" providerId="ADAL" clId="{45FB1778-4ED5-4702-A637-A18D4AAB846D}" dt="2023-09-08T09:18:39.537" v="211" actId="478"/>
          <ac:spMkLst>
            <pc:docMk/>
            <pc:sldMk cId="1985224099" sldId="258"/>
            <ac:spMk id="202" creationId="{6A015B1E-0617-4171-BC7B-E35D44DA0E02}"/>
          </ac:spMkLst>
        </pc:spChg>
        <pc:picChg chg="mod">
          <ac:chgData name="C Shepherd" userId="6319061a-9b90-444a-b11e-d103b5ef4981" providerId="ADAL" clId="{45FB1778-4ED5-4702-A637-A18D4AAB846D}" dt="2023-09-08T09:24:44.316" v="375" actId="1076"/>
          <ac:picMkLst>
            <pc:docMk/>
            <pc:sldMk cId="1985224099" sldId="258"/>
            <ac:picMk id="5" creationId="{C4F57A35-2D09-4C3F-8038-BC62FCC9F81C}"/>
          </ac:picMkLst>
        </pc:picChg>
        <pc:picChg chg="mod">
          <ac:chgData name="C Shepherd" userId="6319061a-9b90-444a-b11e-d103b5ef4981" providerId="ADAL" clId="{45FB1778-4ED5-4702-A637-A18D4AAB846D}" dt="2023-09-08T09:26:38.448" v="435" actId="1037"/>
          <ac:picMkLst>
            <pc:docMk/>
            <pc:sldMk cId="1985224099" sldId="258"/>
            <ac:picMk id="6" creationId="{F8F2566C-A1D0-4690-96C0-6E57B253415C}"/>
          </ac:picMkLst>
        </pc:picChg>
        <pc:picChg chg="mod">
          <ac:chgData name="C Shepherd" userId="6319061a-9b90-444a-b11e-d103b5ef4981" providerId="ADAL" clId="{45FB1778-4ED5-4702-A637-A18D4AAB846D}" dt="2023-09-08T09:26:22.725" v="410" actId="1076"/>
          <ac:picMkLst>
            <pc:docMk/>
            <pc:sldMk cId="1985224099" sldId="258"/>
            <ac:picMk id="7" creationId="{41EB9816-945D-4E9F-AB85-7C313C2C67BC}"/>
          </ac:picMkLst>
        </pc:picChg>
        <pc:picChg chg="del mod">
          <ac:chgData name="C Shepherd" userId="6319061a-9b90-444a-b11e-d103b5ef4981" providerId="ADAL" clId="{45FB1778-4ED5-4702-A637-A18D4AAB846D}" dt="2023-09-08T09:25:34.136" v="384" actId="478"/>
          <ac:picMkLst>
            <pc:docMk/>
            <pc:sldMk cId="1985224099" sldId="258"/>
            <ac:picMk id="12" creationId="{6BD13620-7741-4514-8A90-9398DB8648CD}"/>
          </ac:picMkLst>
        </pc:picChg>
        <pc:picChg chg="add mod">
          <ac:chgData name="C Shepherd" userId="6319061a-9b90-444a-b11e-d103b5ef4981" providerId="ADAL" clId="{45FB1778-4ED5-4702-A637-A18D4AAB846D}" dt="2023-09-08T09:13:10.998" v="88" actId="1038"/>
          <ac:picMkLst>
            <pc:docMk/>
            <pc:sldMk cId="1985224099" sldId="258"/>
            <ac:picMk id="15" creationId="{DB5697BC-DD0E-2FB1-F419-3FEDEFF54FB4}"/>
          </ac:picMkLst>
        </pc:picChg>
        <pc:picChg chg="mod">
          <ac:chgData name="C Shepherd" userId="6319061a-9b90-444a-b11e-d103b5ef4981" providerId="ADAL" clId="{45FB1778-4ED5-4702-A637-A18D4AAB846D}" dt="2023-09-08T09:23:52.588" v="320" actId="1076"/>
          <ac:picMkLst>
            <pc:docMk/>
            <pc:sldMk cId="1985224099" sldId="258"/>
            <ac:picMk id="19" creationId="{BC70749C-4A30-46A3-B737-D66F3FCDD0C0}"/>
          </ac:picMkLst>
        </pc:picChg>
        <pc:picChg chg="add mod">
          <ac:chgData name="C Shepherd" userId="6319061a-9b90-444a-b11e-d103b5ef4981" providerId="ADAL" clId="{45FB1778-4ED5-4702-A637-A18D4AAB846D}" dt="2023-09-08T09:13:10.998" v="88" actId="1038"/>
          <ac:picMkLst>
            <pc:docMk/>
            <pc:sldMk cId="1985224099" sldId="258"/>
            <ac:picMk id="40" creationId="{71F72DBD-77AE-84F4-C4CE-9FE58A66768E}"/>
          </ac:picMkLst>
        </pc:picChg>
        <pc:picChg chg="mod">
          <ac:chgData name="C Shepherd" userId="6319061a-9b90-444a-b11e-d103b5ef4981" providerId="ADAL" clId="{45FB1778-4ED5-4702-A637-A18D4AAB846D}" dt="2023-09-08T09:24:44.316" v="375" actId="1076"/>
          <ac:picMkLst>
            <pc:docMk/>
            <pc:sldMk cId="1985224099" sldId="258"/>
            <ac:picMk id="41" creationId="{CD6195BF-478D-47E5-B394-E2A29696ACF0}"/>
          </ac:picMkLst>
        </pc:picChg>
        <pc:picChg chg="mod">
          <ac:chgData name="C Shepherd" userId="6319061a-9b90-444a-b11e-d103b5ef4981" providerId="ADAL" clId="{45FB1778-4ED5-4702-A637-A18D4AAB846D}" dt="2023-09-08T09:26:47.618" v="461" actId="1037"/>
          <ac:picMkLst>
            <pc:docMk/>
            <pc:sldMk cId="1985224099" sldId="258"/>
            <ac:picMk id="43" creationId="{73BC6D63-C9FC-4C66-8362-CF704CAE81F2}"/>
          </ac:picMkLst>
        </pc:picChg>
        <pc:picChg chg="mod">
          <ac:chgData name="C Shepherd" userId="6319061a-9b90-444a-b11e-d103b5ef4981" providerId="ADAL" clId="{45FB1778-4ED5-4702-A637-A18D4AAB846D}" dt="2023-09-08T09:26:14.782" v="408" actId="1076"/>
          <ac:picMkLst>
            <pc:docMk/>
            <pc:sldMk cId="1985224099" sldId="258"/>
            <ac:picMk id="45" creationId="{022C1DDB-66D9-45DD-A928-0DD1B91BC1FF}"/>
          </ac:picMkLst>
        </pc:picChg>
        <pc:picChg chg="mod">
          <ac:chgData name="C Shepherd" userId="6319061a-9b90-444a-b11e-d103b5ef4981" providerId="ADAL" clId="{45FB1778-4ED5-4702-A637-A18D4AAB846D}" dt="2023-09-08T09:26:38.448" v="435" actId="1037"/>
          <ac:picMkLst>
            <pc:docMk/>
            <pc:sldMk cId="1985224099" sldId="258"/>
            <ac:picMk id="54" creationId="{C0C0CD05-5419-4AFB-A567-D3A1E8319FC9}"/>
          </ac:picMkLst>
        </pc:picChg>
        <pc:picChg chg="mod">
          <ac:chgData name="C Shepherd" userId="6319061a-9b90-444a-b11e-d103b5ef4981" providerId="ADAL" clId="{45FB1778-4ED5-4702-A637-A18D4AAB846D}" dt="2023-09-08T09:26:53.854" v="473" actId="1038"/>
          <ac:picMkLst>
            <pc:docMk/>
            <pc:sldMk cId="1985224099" sldId="258"/>
            <ac:picMk id="65" creationId="{9799C318-26EE-40C6-8A01-60FA182F3BBD}"/>
          </ac:picMkLst>
        </pc:picChg>
        <pc:picChg chg="del">
          <ac:chgData name="C Shepherd" userId="6319061a-9b90-444a-b11e-d103b5ef4981" providerId="ADAL" clId="{45FB1778-4ED5-4702-A637-A18D4AAB846D}" dt="2023-09-08T09:25:38.083" v="387" actId="478"/>
          <ac:picMkLst>
            <pc:docMk/>
            <pc:sldMk cId="1985224099" sldId="258"/>
            <ac:picMk id="66" creationId="{4FAB8E13-E0E4-4C3C-8EE0-11BD3127069C}"/>
          </ac:picMkLst>
        </pc:picChg>
        <pc:picChg chg="add mod">
          <ac:chgData name="C Shepherd" userId="6319061a-9b90-444a-b11e-d103b5ef4981" providerId="ADAL" clId="{45FB1778-4ED5-4702-A637-A18D4AAB846D}" dt="2023-09-08T09:15:13.073" v="168" actId="1076"/>
          <ac:picMkLst>
            <pc:docMk/>
            <pc:sldMk cId="1985224099" sldId="258"/>
            <ac:picMk id="73" creationId="{25A0AD1C-8047-5556-220E-3ABA7353C081}"/>
          </ac:picMkLst>
        </pc:picChg>
        <pc:picChg chg="del">
          <ac:chgData name="C Shepherd" userId="6319061a-9b90-444a-b11e-d103b5ef4981" providerId="ADAL" clId="{45FB1778-4ED5-4702-A637-A18D4AAB846D}" dt="2023-09-08T09:12:19.691" v="0" actId="478"/>
          <ac:picMkLst>
            <pc:docMk/>
            <pc:sldMk cId="1985224099" sldId="258"/>
            <ac:picMk id="74" creationId="{4608E676-D9D9-4615-81DD-5CC16A9E4D72}"/>
          </ac:picMkLst>
        </pc:picChg>
        <pc:picChg chg="del mod">
          <ac:chgData name="C Shepherd" userId="6319061a-9b90-444a-b11e-d103b5ef4981" providerId="ADAL" clId="{45FB1778-4ED5-4702-A637-A18D4AAB846D}" dt="2023-09-08T09:12:21.120" v="2" actId="478"/>
          <ac:picMkLst>
            <pc:docMk/>
            <pc:sldMk cId="1985224099" sldId="258"/>
            <ac:picMk id="75" creationId="{A0A31F54-77B6-40A4-B4DC-26450E44E83E}"/>
          </ac:picMkLst>
        </pc:picChg>
        <pc:picChg chg="del">
          <ac:chgData name="C Shepherd" userId="6319061a-9b90-444a-b11e-d103b5ef4981" providerId="ADAL" clId="{45FB1778-4ED5-4702-A637-A18D4AAB846D}" dt="2023-09-08T09:12:23.706" v="4" actId="478"/>
          <ac:picMkLst>
            <pc:docMk/>
            <pc:sldMk cId="1985224099" sldId="258"/>
            <ac:picMk id="76" creationId="{A13DACC7-77D4-4ADB-9A7D-D4B34F0100B6}"/>
          </ac:picMkLst>
        </pc:picChg>
        <pc:picChg chg="del">
          <ac:chgData name="C Shepherd" userId="6319061a-9b90-444a-b11e-d103b5ef4981" providerId="ADAL" clId="{45FB1778-4ED5-4702-A637-A18D4AAB846D}" dt="2023-09-08T09:12:24.846" v="5" actId="478"/>
          <ac:picMkLst>
            <pc:docMk/>
            <pc:sldMk cId="1985224099" sldId="258"/>
            <ac:picMk id="77" creationId="{F9607474-BABB-42D0-9BCB-B2905DCE2044}"/>
          </ac:picMkLst>
        </pc:picChg>
        <pc:picChg chg="del">
          <ac:chgData name="C Shepherd" userId="6319061a-9b90-444a-b11e-d103b5ef4981" providerId="ADAL" clId="{45FB1778-4ED5-4702-A637-A18D4AAB846D}" dt="2023-09-08T09:12:32.232" v="10" actId="478"/>
          <ac:picMkLst>
            <pc:docMk/>
            <pc:sldMk cId="1985224099" sldId="258"/>
            <ac:picMk id="78" creationId="{11B4345A-3D66-4C2D-B287-89FBEB5DE074}"/>
          </ac:picMkLst>
        </pc:picChg>
        <pc:picChg chg="add mod">
          <ac:chgData name="C Shepherd" userId="6319061a-9b90-444a-b11e-d103b5ef4981" providerId="ADAL" clId="{45FB1778-4ED5-4702-A637-A18D4AAB846D}" dt="2023-09-08T09:15:45.534" v="172" actId="1076"/>
          <ac:picMkLst>
            <pc:docMk/>
            <pc:sldMk cId="1985224099" sldId="258"/>
            <ac:picMk id="79" creationId="{14A17851-5959-AD73-95EF-190AC337F244}"/>
          </ac:picMkLst>
        </pc:picChg>
        <pc:picChg chg="mod">
          <ac:chgData name="C Shepherd" userId="6319061a-9b90-444a-b11e-d103b5ef4981" providerId="ADAL" clId="{45FB1778-4ED5-4702-A637-A18D4AAB846D}" dt="2023-09-08T09:13:10.998" v="88" actId="1038"/>
          <ac:picMkLst>
            <pc:docMk/>
            <pc:sldMk cId="1985224099" sldId="258"/>
            <ac:picMk id="80" creationId="{85956258-C81A-4735-A3CF-983D76FD7ABF}"/>
          </ac:picMkLst>
        </pc:picChg>
        <pc:picChg chg="del">
          <ac:chgData name="C Shepherd" userId="6319061a-9b90-444a-b11e-d103b5ef4981" providerId="ADAL" clId="{45FB1778-4ED5-4702-A637-A18D4AAB846D}" dt="2023-09-08T09:13:15.440" v="89" actId="478"/>
          <ac:picMkLst>
            <pc:docMk/>
            <pc:sldMk cId="1985224099" sldId="258"/>
            <ac:picMk id="81" creationId="{E4E45F78-5B4A-4D1A-B35D-015EA37DA6A3}"/>
          </ac:picMkLst>
        </pc:picChg>
        <pc:picChg chg="mod">
          <ac:chgData name="C Shepherd" userId="6319061a-9b90-444a-b11e-d103b5ef4981" providerId="ADAL" clId="{45FB1778-4ED5-4702-A637-A18D4AAB846D}" dt="2023-09-08T09:13:10.998" v="88" actId="1038"/>
          <ac:picMkLst>
            <pc:docMk/>
            <pc:sldMk cId="1985224099" sldId="258"/>
            <ac:picMk id="82" creationId="{FB1FF815-6F50-47C8-A766-8AFA48C201F1}"/>
          </ac:picMkLst>
        </pc:picChg>
        <pc:picChg chg="mod">
          <ac:chgData name="C Shepherd" userId="6319061a-9b90-444a-b11e-d103b5ef4981" providerId="ADAL" clId="{45FB1778-4ED5-4702-A637-A18D4AAB846D}" dt="2023-09-08T09:13:10.998" v="88" actId="1038"/>
          <ac:picMkLst>
            <pc:docMk/>
            <pc:sldMk cId="1985224099" sldId="258"/>
            <ac:picMk id="87" creationId="{E3BBAA96-A172-4EC5-B038-41D9DC4A37E6}"/>
          </ac:picMkLst>
        </pc:picChg>
        <pc:picChg chg="add mod">
          <ac:chgData name="C Shepherd" userId="6319061a-9b90-444a-b11e-d103b5ef4981" providerId="ADAL" clId="{45FB1778-4ED5-4702-A637-A18D4AAB846D}" dt="2023-09-08T09:18:15.566" v="208" actId="1076"/>
          <ac:picMkLst>
            <pc:docMk/>
            <pc:sldMk cId="1985224099" sldId="258"/>
            <ac:picMk id="88" creationId="{3AD8368B-F9A0-DCE0-8B9B-7648ADF4E279}"/>
          </ac:picMkLst>
        </pc:picChg>
        <pc:picChg chg="del">
          <ac:chgData name="C Shepherd" userId="6319061a-9b90-444a-b11e-d103b5ef4981" providerId="ADAL" clId="{45FB1778-4ED5-4702-A637-A18D4AAB846D}" dt="2023-09-08T09:18:35.006" v="209" actId="478"/>
          <ac:picMkLst>
            <pc:docMk/>
            <pc:sldMk cId="1985224099" sldId="258"/>
            <ac:picMk id="89" creationId="{55B45320-4B7D-45D3-96F7-F5BF25954936}"/>
          </ac:picMkLst>
        </pc:picChg>
        <pc:picChg chg="add mod">
          <ac:chgData name="C Shepherd" userId="6319061a-9b90-444a-b11e-d103b5ef4981" providerId="ADAL" clId="{45FB1778-4ED5-4702-A637-A18D4AAB846D}" dt="2023-09-08T09:20:23.335" v="265" actId="1076"/>
          <ac:picMkLst>
            <pc:docMk/>
            <pc:sldMk cId="1985224099" sldId="258"/>
            <ac:picMk id="116" creationId="{00E54B69-1074-18D2-743C-F3660116C55C}"/>
          </ac:picMkLst>
        </pc:picChg>
        <pc:picChg chg="add mod">
          <ac:chgData name="C Shepherd" userId="6319061a-9b90-444a-b11e-d103b5ef4981" providerId="ADAL" clId="{45FB1778-4ED5-4702-A637-A18D4AAB846D}" dt="2023-09-08T09:24:37.032" v="374" actId="1076"/>
          <ac:picMkLst>
            <pc:docMk/>
            <pc:sldMk cId="1985224099" sldId="258"/>
            <ac:picMk id="117" creationId="{B0CA2362-2EDC-336D-5410-9267B726657D}"/>
          </ac:picMkLst>
        </pc:picChg>
        <pc:picChg chg="add del mod">
          <ac:chgData name="C Shepherd" userId="6319061a-9b90-444a-b11e-d103b5ef4981" providerId="ADAL" clId="{45FB1778-4ED5-4702-A637-A18D4AAB846D}" dt="2023-09-08T09:25:36.329" v="386" actId="478"/>
          <ac:picMkLst>
            <pc:docMk/>
            <pc:sldMk cId="1985224099" sldId="258"/>
            <ac:picMk id="119" creationId="{80CCF0D3-CC14-C4D9-54EA-FBBD6ACF2D58}"/>
          </ac:picMkLst>
        </pc:picChg>
        <pc:picChg chg="add mod">
          <ac:chgData name="C Shepherd" userId="6319061a-9b90-444a-b11e-d103b5ef4981" providerId="ADAL" clId="{45FB1778-4ED5-4702-A637-A18D4AAB846D}" dt="2023-09-08T09:25:10.451" v="379" actId="1076"/>
          <ac:picMkLst>
            <pc:docMk/>
            <pc:sldMk cId="1985224099" sldId="258"/>
            <ac:picMk id="120" creationId="{73FFCAB4-04C2-7D25-990D-EAB1769163A5}"/>
          </ac:picMkLst>
        </pc:picChg>
        <pc:picChg chg="add mod">
          <ac:chgData name="C Shepherd" userId="6319061a-9b90-444a-b11e-d103b5ef4981" providerId="ADAL" clId="{45FB1778-4ED5-4702-A637-A18D4AAB846D}" dt="2023-09-08T09:25:10.451" v="379" actId="1076"/>
          <ac:picMkLst>
            <pc:docMk/>
            <pc:sldMk cId="1985224099" sldId="258"/>
            <ac:picMk id="123" creationId="{D5BA686E-BB09-B625-E1A6-747CE79E5B1A}"/>
          </ac:picMkLst>
        </pc:picChg>
        <pc:picChg chg="del">
          <ac:chgData name="C Shepherd" userId="6319061a-9b90-444a-b11e-d103b5ef4981" providerId="ADAL" clId="{45FB1778-4ED5-4702-A637-A18D4AAB846D}" dt="2023-09-08T09:12:28.270" v="7" actId="478"/>
          <ac:picMkLst>
            <pc:docMk/>
            <pc:sldMk cId="1985224099" sldId="258"/>
            <ac:picMk id="149" creationId="{7D10831A-CE9E-420E-95C4-A867CAB7B128}"/>
          </ac:picMkLst>
        </pc:picChg>
        <pc:picChg chg="add mod">
          <ac:chgData name="C Shepherd" userId="6319061a-9b90-444a-b11e-d103b5ef4981" providerId="ADAL" clId="{45FB1778-4ED5-4702-A637-A18D4AAB846D}" dt="2023-09-08T09:27:36.747" v="475" actId="1076"/>
          <ac:picMkLst>
            <pc:docMk/>
            <pc:sldMk cId="1985224099" sldId="258"/>
            <ac:picMk id="152" creationId="{D4068A36-1A95-DE18-7F26-780CDDC817EB}"/>
          </ac:picMkLst>
        </pc:picChg>
        <pc:picChg chg="del">
          <ac:chgData name="C Shepherd" userId="6319061a-9b90-444a-b11e-d103b5ef4981" providerId="ADAL" clId="{45FB1778-4ED5-4702-A637-A18D4AAB846D}" dt="2023-09-08T09:18:35.006" v="209" actId="478"/>
          <ac:picMkLst>
            <pc:docMk/>
            <pc:sldMk cId="1985224099" sldId="258"/>
            <ac:picMk id="153" creationId="{35903F9D-35FD-4C4E-8311-45A55B39072F}"/>
          </ac:picMkLst>
        </pc:picChg>
        <pc:picChg chg="del">
          <ac:chgData name="C Shepherd" userId="6319061a-9b90-444a-b11e-d103b5ef4981" providerId="ADAL" clId="{45FB1778-4ED5-4702-A637-A18D4AAB846D}" dt="2023-09-08T09:18:35.006" v="209" actId="478"/>
          <ac:picMkLst>
            <pc:docMk/>
            <pc:sldMk cId="1985224099" sldId="258"/>
            <ac:picMk id="154" creationId="{781AF835-6EAF-4A9A-A09C-7DCD3801EBC2}"/>
          </ac:picMkLst>
        </pc:picChg>
        <pc:picChg chg="del">
          <ac:chgData name="C Shepherd" userId="6319061a-9b90-444a-b11e-d103b5ef4981" providerId="ADAL" clId="{45FB1778-4ED5-4702-A637-A18D4AAB846D}" dt="2023-09-08T09:18:35.006" v="209" actId="478"/>
          <ac:picMkLst>
            <pc:docMk/>
            <pc:sldMk cId="1985224099" sldId="258"/>
            <ac:picMk id="155" creationId="{45DC12E4-9D12-479C-8A32-E884BCDEA006}"/>
          </ac:picMkLst>
        </pc:picChg>
        <pc:picChg chg="mod">
          <ac:chgData name="C Shepherd" userId="6319061a-9b90-444a-b11e-d103b5ef4981" providerId="ADAL" clId="{45FB1778-4ED5-4702-A637-A18D4AAB846D}" dt="2023-09-08T09:23:49.453" v="319" actId="1076"/>
          <ac:picMkLst>
            <pc:docMk/>
            <pc:sldMk cId="1985224099" sldId="258"/>
            <ac:picMk id="205" creationId="{9A5F442C-40D1-4D7D-96FB-F580246CE79B}"/>
          </ac:picMkLst>
        </pc:picChg>
        <pc:picChg chg="del mod">
          <ac:chgData name="C Shepherd" userId="6319061a-9b90-444a-b11e-d103b5ef4981" providerId="ADAL" clId="{45FB1778-4ED5-4702-A637-A18D4AAB846D}" dt="2023-09-08T09:23:46.067" v="318" actId="478"/>
          <ac:picMkLst>
            <pc:docMk/>
            <pc:sldMk cId="1985224099" sldId="258"/>
            <ac:picMk id="208" creationId="{9035ED5E-A4AA-4943-A5CC-64C670FE74CF}"/>
          </ac:picMkLst>
        </pc:picChg>
        <pc:picChg chg="mod">
          <ac:chgData name="C Shepherd" userId="6319061a-9b90-444a-b11e-d103b5ef4981" providerId="ADAL" clId="{45FB1778-4ED5-4702-A637-A18D4AAB846D}" dt="2023-09-08T09:24:31.291" v="372" actId="1076"/>
          <ac:picMkLst>
            <pc:docMk/>
            <pc:sldMk cId="1985224099" sldId="258"/>
            <ac:picMk id="211" creationId="{A6FB8A47-C593-47BC-9D1D-5EB747627059}"/>
          </ac:picMkLst>
        </pc:picChg>
        <pc:picChg chg="mod">
          <ac:chgData name="C Shepherd" userId="6319061a-9b90-444a-b11e-d103b5ef4981" providerId="ADAL" clId="{45FB1778-4ED5-4702-A637-A18D4AAB846D}" dt="2023-09-08T09:26:53.854" v="473" actId="1038"/>
          <ac:picMkLst>
            <pc:docMk/>
            <pc:sldMk cId="1985224099" sldId="258"/>
            <ac:picMk id="1030" creationId="{83721997-E81A-402D-AED1-2957A7590F7A}"/>
          </ac:picMkLst>
        </pc:picChg>
        <pc:picChg chg="add mod">
          <ac:chgData name="C Shepherd" userId="6319061a-9b90-444a-b11e-d103b5ef4981" providerId="ADAL" clId="{45FB1778-4ED5-4702-A637-A18D4AAB846D}" dt="2023-09-08T09:21:01.173" v="271" actId="1076"/>
          <ac:picMkLst>
            <pc:docMk/>
            <pc:sldMk cId="1985224099" sldId="258"/>
            <ac:picMk id="1034" creationId="{239AC60B-3FC7-1434-6496-B3F4892ECDE7}"/>
          </ac:picMkLst>
        </pc:picChg>
        <pc:picChg chg="add del mod">
          <ac:chgData name="C Shepherd" userId="6319061a-9b90-444a-b11e-d103b5ef4981" providerId="ADAL" clId="{45FB1778-4ED5-4702-A637-A18D4AAB846D}" dt="2023-09-08T09:21:55.459" v="275" actId="478"/>
          <ac:picMkLst>
            <pc:docMk/>
            <pc:sldMk cId="1985224099" sldId="258"/>
            <ac:picMk id="1036" creationId="{0E54852E-E676-862B-D0DA-6DFD32202A33}"/>
          </ac:picMkLst>
        </pc:picChg>
        <pc:picChg chg="add mod">
          <ac:chgData name="C Shepherd" userId="6319061a-9b90-444a-b11e-d103b5ef4981" providerId="ADAL" clId="{45FB1778-4ED5-4702-A637-A18D4AAB846D}" dt="2023-09-08T09:22:56.535" v="303" actId="1076"/>
          <ac:picMkLst>
            <pc:docMk/>
            <pc:sldMk cId="1985224099" sldId="258"/>
            <ac:picMk id="1038" creationId="{3E0D19F8-E26C-7129-A4F5-589907405361}"/>
          </ac:picMkLst>
        </pc:picChg>
        <pc:picChg chg="add mod">
          <ac:chgData name="C Shepherd" userId="6319061a-9b90-444a-b11e-d103b5ef4981" providerId="ADAL" clId="{45FB1778-4ED5-4702-A637-A18D4AAB846D}" dt="2023-09-08T09:29:49.087" v="490" actId="1076"/>
          <ac:picMkLst>
            <pc:docMk/>
            <pc:sldMk cId="1985224099" sldId="258"/>
            <ac:picMk id="1040" creationId="{ECD6363F-FD43-0E25-8071-6ABD1E96EE64}"/>
          </ac:picMkLst>
        </pc:picChg>
        <pc:picChg chg="add mod">
          <ac:chgData name="C Shepherd" userId="6319061a-9b90-444a-b11e-d103b5ef4981" providerId="ADAL" clId="{45FB1778-4ED5-4702-A637-A18D4AAB846D}" dt="2023-09-08T09:29:45.293" v="489" actId="1076"/>
          <ac:picMkLst>
            <pc:docMk/>
            <pc:sldMk cId="1985224099" sldId="258"/>
            <ac:picMk id="1042" creationId="{417FAB2F-758A-FC20-59C4-FE29FEA2AFB3}"/>
          </ac:picMkLst>
        </pc:picChg>
        <pc:picChg chg="add mod">
          <ac:chgData name="C Shepherd" userId="6319061a-9b90-444a-b11e-d103b5ef4981" providerId="ADAL" clId="{45FB1778-4ED5-4702-A637-A18D4AAB846D}" dt="2023-09-08T09:30:31.077" v="497" actId="1076"/>
          <ac:picMkLst>
            <pc:docMk/>
            <pc:sldMk cId="1985224099" sldId="258"/>
            <ac:picMk id="1044" creationId="{0A033A7E-308E-8556-A7A3-546CF3B12FB4}"/>
          </ac:picMkLst>
        </pc:picChg>
        <pc:picChg chg="mod">
          <ac:chgData name="C Shepherd" userId="6319061a-9b90-444a-b11e-d103b5ef4981" providerId="ADAL" clId="{45FB1778-4ED5-4702-A637-A18D4AAB846D}" dt="2023-09-08T09:26:47.618" v="461" actId="1037"/>
          <ac:picMkLst>
            <pc:docMk/>
            <pc:sldMk cId="1985224099" sldId="258"/>
            <ac:picMk id="2050" creationId="{A77FD570-DE8E-4852-B2A7-9B24264E9F0C}"/>
          </ac:picMkLst>
        </pc:picChg>
        <pc:cxnChg chg="mod">
          <ac:chgData name="C Shepherd" userId="6319061a-9b90-444a-b11e-d103b5ef4981" providerId="ADAL" clId="{45FB1778-4ED5-4702-A637-A18D4AAB846D}" dt="2023-09-08T09:23:26.766" v="308" actId="1076"/>
          <ac:cxnSpMkLst>
            <pc:docMk/>
            <pc:sldMk cId="1985224099" sldId="258"/>
            <ac:cxnSpMk id="58" creationId="{0C257C2E-D2F9-482C-AA29-CB9E424E90A6}"/>
          </ac:cxnSpMkLst>
        </pc:cxnChg>
        <pc:cxnChg chg="mod">
          <ac:chgData name="C Shepherd" userId="6319061a-9b90-444a-b11e-d103b5ef4981" providerId="ADAL" clId="{45FB1778-4ED5-4702-A637-A18D4AAB846D}" dt="2023-09-08T09:26:38.448" v="435" actId="1037"/>
          <ac:cxnSpMkLst>
            <pc:docMk/>
            <pc:sldMk cId="1985224099" sldId="258"/>
            <ac:cxnSpMk id="98" creationId="{92C00113-E75C-4C81-BC29-0D742C91D52D}"/>
          </ac:cxnSpMkLst>
        </pc:cxnChg>
        <pc:cxnChg chg="mod">
          <ac:chgData name="C Shepherd" userId="6319061a-9b90-444a-b11e-d103b5ef4981" providerId="ADAL" clId="{45FB1778-4ED5-4702-A637-A18D4AAB846D}" dt="2023-09-08T09:26:31.869" v="413" actId="14100"/>
          <ac:cxnSpMkLst>
            <pc:docMk/>
            <pc:sldMk cId="1985224099" sldId="258"/>
            <ac:cxnSpMk id="99" creationId="{D06F046B-201E-4231-91A9-A376AA826535}"/>
          </ac:cxnSpMkLst>
        </pc:cxnChg>
        <pc:cxnChg chg="mod">
          <ac:chgData name="C Shepherd" userId="6319061a-9b90-444a-b11e-d103b5ef4981" providerId="ADAL" clId="{45FB1778-4ED5-4702-A637-A18D4AAB846D}" dt="2023-09-08T09:26:53.854" v="473" actId="1038"/>
          <ac:cxnSpMkLst>
            <pc:docMk/>
            <pc:sldMk cId="1985224099" sldId="258"/>
            <ac:cxnSpMk id="100" creationId="{E9B7351F-1232-484C-B9D6-6DB327F40DCA}"/>
          </ac:cxnSpMkLst>
        </pc:cxnChg>
        <pc:cxnChg chg="del">
          <ac:chgData name="C Shepherd" userId="6319061a-9b90-444a-b11e-d103b5ef4981" providerId="ADAL" clId="{45FB1778-4ED5-4702-A637-A18D4AAB846D}" dt="2023-09-08T09:26:00.826" v="405" actId="478"/>
          <ac:cxnSpMkLst>
            <pc:docMk/>
            <pc:sldMk cId="1985224099" sldId="258"/>
            <ac:cxnSpMk id="101" creationId="{3D14EAB0-327A-4E61-AC94-F3DDB7D914A6}"/>
          </ac:cxnSpMkLst>
        </pc:cxnChg>
        <pc:cxnChg chg="mod">
          <ac:chgData name="C Shepherd" userId="6319061a-9b90-444a-b11e-d103b5ef4981" providerId="ADAL" clId="{45FB1778-4ED5-4702-A637-A18D4AAB846D}" dt="2023-09-08T09:26:47.618" v="461" actId="1037"/>
          <ac:cxnSpMkLst>
            <pc:docMk/>
            <pc:sldMk cId="1985224099" sldId="258"/>
            <ac:cxnSpMk id="109" creationId="{D009DD55-1C92-4D53-A4D3-06869D7CB4AF}"/>
          </ac:cxnSpMkLst>
        </pc:cxnChg>
        <pc:cxnChg chg="add mod">
          <ac:chgData name="C Shepherd" userId="6319061a-9b90-444a-b11e-d103b5ef4981" providerId="ADAL" clId="{45FB1778-4ED5-4702-A637-A18D4AAB846D}" dt="2023-09-08T09:18:54.865" v="213" actId="1076"/>
          <ac:cxnSpMkLst>
            <pc:docMk/>
            <pc:sldMk cId="1985224099" sldId="258"/>
            <ac:cxnSpMk id="111" creationId="{4D35965C-D6E1-5846-BC18-78306667D47A}"/>
          </ac:cxnSpMkLst>
        </pc:cxnChg>
        <pc:cxnChg chg="add mod">
          <ac:chgData name="C Shepherd" userId="6319061a-9b90-444a-b11e-d103b5ef4981" providerId="ADAL" clId="{45FB1778-4ED5-4702-A637-A18D4AAB846D}" dt="2023-09-08T09:19:04.197" v="215" actId="1076"/>
          <ac:cxnSpMkLst>
            <pc:docMk/>
            <pc:sldMk cId="1985224099" sldId="258"/>
            <ac:cxnSpMk id="114" creationId="{C244F9B0-762E-BA4E-4110-16D25AE1F4E1}"/>
          </ac:cxnSpMkLst>
        </pc:cxnChg>
        <pc:cxnChg chg="del">
          <ac:chgData name="C Shepherd" userId="6319061a-9b90-444a-b11e-d103b5ef4981" providerId="ADAL" clId="{45FB1778-4ED5-4702-A637-A18D4AAB846D}" dt="2023-09-08T09:12:44.581" v="14" actId="478"/>
          <ac:cxnSpMkLst>
            <pc:docMk/>
            <pc:sldMk cId="1985224099" sldId="258"/>
            <ac:cxnSpMk id="144" creationId="{C2BE48E6-F982-4837-802D-F85F4308154F}"/>
          </ac:cxnSpMkLst>
        </pc:cxnChg>
        <pc:cxnChg chg="mod">
          <ac:chgData name="C Shepherd" userId="6319061a-9b90-444a-b11e-d103b5ef4981" providerId="ADAL" clId="{45FB1778-4ED5-4702-A637-A18D4AAB846D}" dt="2023-09-08T09:13:19.934" v="104" actId="1038"/>
          <ac:cxnSpMkLst>
            <pc:docMk/>
            <pc:sldMk cId="1985224099" sldId="258"/>
            <ac:cxnSpMk id="145" creationId="{25589B3F-DCE7-4A24-8B6F-F7BFB1775CE3}"/>
          </ac:cxnSpMkLst>
        </pc:cxnChg>
        <pc:cxnChg chg="mod">
          <ac:chgData name="C Shepherd" userId="6319061a-9b90-444a-b11e-d103b5ef4981" providerId="ADAL" clId="{45FB1778-4ED5-4702-A637-A18D4AAB846D}" dt="2023-09-08T09:12:48.525" v="32" actId="1037"/>
          <ac:cxnSpMkLst>
            <pc:docMk/>
            <pc:sldMk cId="1985224099" sldId="258"/>
            <ac:cxnSpMk id="147" creationId="{3DBF2318-6092-40D4-9885-92A317E50D3F}"/>
          </ac:cxnSpMkLst>
        </pc:cxnChg>
        <pc:cxnChg chg="del">
          <ac:chgData name="C Shepherd" userId="6319061a-9b90-444a-b11e-d103b5ef4981" providerId="ADAL" clId="{45FB1778-4ED5-4702-A637-A18D4AAB846D}" dt="2023-09-08T09:12:35.431" v="11" actId="478"/>
          <ac:cxnSpMkLst>
            <pc:docMk/>
            <pc:sldMk cId="1985224099" sldId="258"/>
            <ac:cxnSpMk id="197" creationId="{E6741F53-B0C3-44FE-BE8D-414340A8182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BD-BA60-44E6-A7DC-89C6BAD16632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845F-906A-48A3-9DEE-615E5C830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5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BD-BA60-44E6-A7DC-89C6BAD16632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845F-906A-48A3-9DEE-615E5C830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41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BD-BA60-44E6-A7DC-89C6BAD16632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845F-906A-48A3-9DEE-615E5C830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12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BD-BA60-44E6-A7DC-89C6BAD16632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845F-906A-48A3-9DEE-615E5C830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6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BD-BA60-44E6-A7DC-89C6BAD16632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845F-906A-48A3-9DEE-615E5C830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8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BD-BA60-44E6-A7DC-89C6BAD16632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845F-906A-48A3-9DEE-615E5C830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BD-BA60-44E6-A7DC-89C6BAD16632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845F-906A-48A3-9DEE-615E5C830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0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BD-BA60-44E6-A7DC-89C6BAD16632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845F-906A-48A3-9DEE-615E5C830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8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BD-BA60-44E6-A7DC-89C6BAD16632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845F-906A-48A3-9DEE-615E5C830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7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BD-BA60-44E6-A7DC-89C6BAD16632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845F-906A-48A3-9DEE-615E5C830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2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F9BD-BA60-44E6-A7DC-89C6BAD16632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845F-906A-48A3-9DEE-615E5C830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1F9BD-BA60-44E6-A7DC-89C6BAD16632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4845F-906A-48A3-9DEE-615E5C830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3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jpe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jpe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jpe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jpeg"/><Relationship Id="rId46" Type="http://schemas.openxmlformats.org/officeDocument/2006/relationships/image" Target="../media/image45.jpe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3F1CF2-2D90-479C-80D7-FEB5D6460D5E}"/>
              </a:ext>
            </a:extLst>
          </p:cNvPr>
          <p:cNvSpPr txBox="1"/>
          <p:nvPr/>
        </p:nvSpPr>
        <p:spPr>
          <a:xfrm>
            <a:off x="1293975" y="33753"/>
            <a:ext cx="562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0070C0"/>
                </a:solidFill>
                <a:latin typeface="Arial Rounded MT Bold" panose="020F070403050403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Religion and Worldviews Learning Journey</a:t>
            </a:r>
          </a:p>
        </p:txBody>
      </p:sp>
      <p:pic>
        <p:nvPicPr>
          <p:cNvPr id="3" name="Picture 2" descr="Image preview">
            <a:extLst>
              <a:ext uri="{FF2B5EF4-FFF2-40B4-BE49-F238E27FC236}">
                <a16:creationId xmlns:a16="http://schemas.microsoft.com/office/drawing/2014/main" id="{8FB39B7A-D5BE-4F17-81B9-7EF15F4D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4" y="97794"/>
            <a:ext cx="1292288" cy="3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ck Arc 7">
            <a:extLst>
              <a:ext uri="{FF2B5EF4-FFF2-40B4-BE49-F238E27FC236}">
                <a16:creationId xmlns:a16="http://schemas.microsoft.com/office/drawing/2014/main" id="{BFBF317A-9210-46AF-B8E3-86F106AB44C5}"/>
              </a:ext>
            </a:extLst>
          </p:cNvPr>
          <p:cNvSpPr/>
          <p:nvPr/>
        </p:nvSpPr>
        <p:spPr>
          <a:xfrm rot="16200000">
            <a:off x="180974" y="9835903"/>
            <a:ext cx="1885950" cy="1885950"/>
          </a:xfrm>
          <a:prstGeom prst="blockArc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FB174788-C475-4B3A-AA06-CC7EF45C7186}"/>
              </a:ext>
            </a:extLst>
          </p:cNvPr>
          <p:cNvSpPr/>
          <p:nvPr/>
        </p:nvSpPr>
        <p:spPr>
          <a:xfrm rot="5400000">
            <a:off x="4797425" y="8423522"/>
            <a:ext cx="1885950" cy="1885950"/>
          </a:xfrm>
          <a:prstGeom prst="blockArc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A09F62-D2BA-4ED8-8577-3D5E62812368}"/>
              </a:ext>
            </a:extLst>
          </p:cNvPr>
          <p:cNvSpPr/>
          <p:nvPr/>
        </p:nvSpPr>
        <p:spPr>
          <a:xfrm>
            <a:off x="1117600" y="11251952"/>
            <a:ext cx="4622800" cy="469901"/>
          </a:xfrm>
          <a:prstGeom prst="rect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5E0188-6F65-4A01-8CB7-2A9086D568B0}"/>
              </a:ext>
            </a:extLst>
          </p:cNvPr>
          <p:cNvSpPr/>
          <p:nvPr/>
        </p:nvSpPr>
        <p:spPr>
          <a:xfrm>
            <a:off x="1117600" y="9839571"/>
            <a:ext cx="4622800" cy="469901"/>
          </a:xfrm>
          <a:prstGeom prst="rect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8B1D0E6-14D2-4B04-B148-6630AAB84C82}"/>
              </a:ext>
            </a:extLst>
          </p:cNvPr>
          <p:cNvSpPr/>
          <p:nvPr/>
        </p:nvSpPr>
        <p:spPr>
          <a:xfrm rot="16200000">
            <a:off x="180975" y="7007473"/>
            <a:ext cx="1885950" cy="1885950"/>
          </a:xfrm>
          <a:prstGeom prst="blockArc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8068C1B6-88C8-4976-A22D-10F828DA9F83}"/>
              </a:ext>
            </a:extLst>
          </p:cNvPr>
          <p:cNvSpPr/>
          <p:nvPr/>
        </p:nvSpPr>
        <p:spPr>
          <a:xfrm rot="5400000">
            <a:off x="4797426" y="5595092"/>
            <a:ext cx="1885950" cy="1885950"/>
          </a:xfrm>
          <a:prstGeom prst="blockArc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3792CD-DD28-4853-94A7-6B6925AA2979}"/>
              </a:ext>
            </a:extLst>
          </p:cNvPr>
          <p:cNvSpPr/>
          <p:nvPr/>
        </p:nvSpPr>
        <p:spPr>
          <a:xfrm>
            <a:off x="1117600" y="8423522"/>
            <a:ext cx="4622800" cy="469901"/>
          </a:xfrm>
          <a:prstGeom prst="rect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0C4F86-BA9B-498E-8B76-B8227E3AFC25}"/>
              </a:ext>
            </a:extLst>
          </p:cNvPr>
          <p:cNvSpPr/>
          <p:nvPr/>
        </p:nvSpPr>
        <p:spPr>
          <a:xfrm>
            <a:off x="1117601" y="7011141"/>
            <a:ext cx="4622800" cy="469901"/>
          </a:xfrm>
          <a:prstGeom prst="rect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DD1E6BE7-C874-450B-8CC3-14B96C7D46C6}"/>
              </a:ext>
            </a:extLst>
          </p:cNvPr>
          <p:cNvSpPr/>
          <p:nvPr/>
        </p:nvSpPr>
        <p:spPr>
          <a:xfrm rot="16200000">
            <a:off x="174625" y="4183659"/>
            <a:ext cx="1885950" cy="1885950"/>
          </a:xfrm>
          <a:prstGeom prst="blockArc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0740ED65-1F1E-4308-A5AE-648183E48D6D}"/>
              </a:ext>
            </a:extLst>
          </p:cNvPr>
          <p:cNvSpPr/>
          <p:nvPr/>
        </p:nvSpPr>
        <p:spPr>
          <a:xfrm rot="5400000">
            <a:off x="4798194" y="2776192"/>
            <a:ext cx="1871713" cy="1885950"/>
          </a:xfrm>
          <a:prstGeom prst="blockArc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B8B0F0-2677-4007-A1C4-96F303D6CB2D}"/>
              </a:ext>
            </a:extLst>
          </p:cNvPr>
          <p:cNvSpPr/>
          <p:nvPr/>
        </p:nvSpPr>
        <p:spPr>
          <a:xfrm>
            <a:off x="1111251" y="5599708"/>
            <a:ext cx="4622800" cy="469901"/>
          </a:xfrm>
          <a:prstGeom prst="rect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DCEBF-D21F-466A-AED8-65B6BFEBB52E}"/>
              </a:ext>
            </a:extLst>
          </p:cNvPr>
          <p:cNvSpPr/>
          <p:nvPr/>
        </p:nvSpPr>
        <p:spPr>
          <a:xfrm>
            <a:off x="1111251" y="4185122"/>
            <a:ext cx="4622800" cy="469901"/>
          </a:xfrm>
          <a:prstGeom prst="rect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FB44492-8DD3-4A70-9C30-A7EFBF9E393E}"/>
              </a:ext>
            </a:extLst>
          </p:cNvPr>
          <p:cNvSpPr/>
          <p:nvPr/>
        </p:nvSpPr>
        <p:spPr>
          <a:xfrm>
            <a:off x="4906533" y="11155134"/>
            <a:ext cx="628592" cy="62859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Year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02F7E1-2E73-4243-8885-158305B35C3A}"/>
              </a:ext>
            </a:extLst>
          </p:cNvPr>
          <p:cNvSpPr/>
          <p:nvPr/>
        </p:nvSpPr>
        <p:spPr>
          <a:xfrm>
            <a:off x="6038882" y="9052201"/>
            <a:ext cx="628592" cy="62859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Year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523878F-D16E-4320-827A-718DA9047AC9}"/>
              </a:ext>
            </a:extLst>
          </p:cNvPr>
          <p:cNvSpPr/>
          <p:nvPr/>
        </p:nvSpPr>
        <p:spPr>
          <a:xfrm>
            <a:off x="6038882" y="6223771"/>
            <a:ext cx="628592" cy="62859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Year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CA27369-E47F-478A-BD61-C1E5F202BBDD}"/>
              </a:ext>
            </a:extLst>
          </p:cNvPr>
          <p:cNvSpPr/>
          <p:nvPr/>
        </p:nvSpPr>
        <p:spPr>
          <a:xfrm>
            <a:off x="6038882" y="3373802"/>
            <a:ext cx="628592" cy="62859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Year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B996B6-53F3-4367-8F74-5A2AB72939DD}"/>
              </a:ext>
            </a:extLst>
          </p:cNvPr>
          <p:cNvSpPr/>
          <p:nvPr/>
        </p:nvSpPr>
        <p:spPr>
          <a:xfrm>
            <a:off x="1111251" y="2779527"/>
            <a:ext cx="4622800" cy="469901"/>
          </a:xfrm>
          <a:prstGeom prst="rect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Block Arc 32">
            <a:extLst>
              <a:ext uri="{FF2B5EF4-FFF2-40B4-BE49-F238E27FC236}">
                <a16:creationId xmlns:a16="http://schemas.microsoft.com/office/drawing/2014/main" id="{F60E5BBD-B3E3-4CBD-A4F8-A40DE75D57D8}"/>
              </a:ext>
            </a:extLst>
          </p:cNvPr>
          <p:cNvSpPr/>
          <p:nvPr/>
        </p:nvSpPr>
        <p:spPr>
          <a:xfrm rot="16200000">
            <a:off x="168276" y="1363443"/>
            <a:ext cx="1885950" cy="1885950"/>
          </a:xfrm>
          <a:prstGeom prst="blockArc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76D3B9-B8B5-464C-B976-3515DFDB9897}"/>
              </a:ext>
            </a:extLst>
          </p:cNvPr>
          <p:cNvSpPr/>
          <p:nvPr/>
        </p:nvSpPr>
        <p:spPr>
          <a:xfrm>
            <a:off x="1117601" y="1356962"/>
            <a:ext cx="4622800" cy="469901"/>
          </a:xfrm>
          <a:prstGeom prst="rect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7F5FEB2-5470-4B4E-AA38-B5103298B338}"/>
              </a:ext>
            </a:extLst>
          </p:cNvPr>
          <p:cNvSpPr/>
          <p:nvPr/>
        </p:nvSpPr>
        <p:spPr>
          <a:xfrm rot="18774158">
            <a:off x="5345949" y="806546"/>
            <a:ext cx="1109409" cy="723230"/>
          </a:xfrm>
          <a:prstGeom prst="rightArrow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59A54D0-D62E-44B6-8B51-1DE0E09AF551}"/>
              </a:ext>
            </a:extLst>
          </p:cNvPr>
          <p:cNvSpPr/>
          <p:nvPr/>
        </p:nvSpPr>
        <p:spPr>
          <a:xfrm rot="1201142">
            <a:off x="5528959" y="1448114"/>
            <a:ext cx="1109409" cy="723230"/>
          </a:xfrm>
          <a:prstGeom prst="rightArrow">
            <a:avLst/>
          </a:prstGeom>
          <a:solidFill>
            <a:srgbClr val="D072F6"/>
          </a:solidFill>
          <a:ln>
            <a:solidFill>
              <a:srgbClr val="D07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101EF8-A3ED-4B9E-8B86-4695EFFC06ED}"/>
              </a:ext>
            </a:extLst>
          </p:cNvPr>
          <p:cNvSpPr txBox="1"/>
          <p:nvPr/>
        </p:nvSpPr>
        <p:spPr>
          <a:xfrm rot="1126726">
            <a:off x="5505736" y="1626175"/>
            <a:ext cx="96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EB378A-0B82-45F0-99F9-47441C75AC73}"/>
              </a:ext>
            </a:extLst>
          </p:cNvPr>
          <p:cNvSpPr txBox="1"/>
          <p:nvPr/>
        </p:nvSpPr>
        <p:spPr>
          <a:xfrm rot="18652163">
            <a:off x="5352126" y="1065164"/>
            <a:ext cx="96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46" descr="Free Success Cliparts, Download Free Success Cliparts png images, Free  ClipArts on Clipart Library">
            <a:extLst>
              <a:ext uri="{FF2B5EF4-FFF2-40B4-BE49-F238E27FC236}">
                <a16:creationId xmlns:a16="http://schemas.microsoft.com/office/drawing/2014/main" id="{E648DE03-276F-43FD-BD09-7C0950106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88" y="984832"/>
            <a:ext cx="537963" cy="6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CDBB9917-6B8F-4AC9-84EE-400CD7F0E6D0}"/>
              </a:ext>
            </a:extLst>
          </p:cNvPr>
          <p:cNvSpPr/>
          <p:nvPr/>
        </p:nvSpPr>
        <p:spPr>
          <a:xfrm>
            <a:off x="154277" y="1991838"/>
            <a:ext cx="628592" cy="62859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Year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F1C0666-5C59-4A95-B5E3-E3526E72F310}"/>
              </a:ext>
            </a:extLst>
          </p:cNvPr>
          <p:cNvSpPr/>
          <p:nvPr/>
        </p:nvSpPr>
        <p:spPr>
          <a:xfrm>
            <a:off x="4904195" y="11155134"/>
            <a:ext cx="628592" cy="62859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Year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10D111F-AAC7-46B9-8EA4-60AA02359A3D}"/>
              </a:ext>
            </a:extLst>
          </p:cNvPr>
          <p:cNvSpPr/>
          <p:nvPr/>
        </p:nvSpPr>
        <p:spPr>
          <a:xfrm>
            <a:off x="6061133" y="9073740"/>
            <a:ext cx="628592" cy="62859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Year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A5F643E-D331-4F8A-8482-B982FDB05696}"/>
              </a:ext>
            </a:extLst>
          </p:cNvPr>
          <p:cNvSpPr/>
          <p:nvPr/>
        </p:nvSpPr>
        <p:spPr>
          <a:xfrm>
            <a:off x="4137015" y="11422643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736D3EA-4506-416E-8BE1-AC7F2A5BB33F}"/>
              </a:ext>
            </a:extLst>
          </p:cNvPr>
          <p:cNvSpPr/>
          <p:nvPr/>
        </p:nvSpPr>
        <p:spPr>
          <a:xfrm>
            <a:off x="4881596" y="10018236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369DA73-CC61-4D2A-9377-B45021D449BD}"/>
              </a:ext>
            </a:extLst>
          </p:cNvPr>
          <p:cNvSpPr/>
          <p:nvPr/>
        </p:nvSpPr>
        <p:spPr>
          <a:xfrm>
            <a:off x="2973693" y="10018237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C60DC92-92E6-40F2-A66D-B243428B1EEE}"/>
              </a:ext>
            </a:extLst>
          </p:cNvPr>
          <p:cNvSpPr/>
          <p:nvPr/>
        </p:nvSpPr>
        <p:spPr>
          <a:xfrm>
            <a:off x="2505361" y="11431114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CE423A2-281D-42B7-B4DF-3C0E7A92D323}"/>
              </a:ext>
            </a:extLst>
          </p:cNvPr>
          <p:cNvSpPr/>
          <p:nvPr/>
        </p:nvSpPr>
        <p:spPr>
          <a:xfrm>
            <a:off x="1087743" y="10018237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ADC9D01-5F0C-460F-AA3E-59A097A08E60}"/>
              </a:ext>
            </a:extLst>
          </p:cNvPr>
          <p:cNvSpPr/>
          <p:nvPr/>
        </p:nvSpPr>
        <p:spPr>
          <a:xfrm>
            <a:off x="482934" y="11154982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C33B566-1024-47AF-ADFB-936A724E175C}"/>
              </a:ext>
            </a:extLst>
          </p:cNvPr>
          <p:cNvSpPr/>
          <p:nvPr/>
        </p:nvSpPr>
        <p:spPr>
          <a:xfrm>
            <a:off x="418712" y="7598325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6B63B01-0357-472A-88F9-84280D9B3AB9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4214837" y="11068573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ED5AB5C-5E06-4A64-B8C9-3DDC6E875CEF}"/>
              </a:ext>
            </a:extLst>
          </p:cNvPr>
          <p:cNvCxnSpPr>
            <a:cxnSpLocks/>
          </p:cNvCxnSpPr>
          <p:nvPr/>
        </p:nvCxnSpPr>
        <p:spPr>
          <a:xfrm flipV="1">
            <a:off x="2583182" y="11077044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257C2E-D2F9-482C-AA29-CB9E424E90A6}"/>
              </a:ext>
            </a:extLst>
          </p:cNvPr>
          <p:cNvCxnSpPr>
            <a:cxnSpLocks/>
          </p:cNvCxnSpPr>
          <p:nvPr/>
        </p:nvCxnSpPr>
        <p:spPr>
          <a:xfrm flipV="1">
            <a:off x="626378" y="11012211"/>
            <a:ext cx="287429" cy="1770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95DA0A6-1E42-4963-9350-594996529731}"/>
              </a:ext>
            </a:extLst>
          </p:cNvPr>
          <p:cNvCxnSpPr>
            <a:cxnSpLocks/>
            <a:stCxn id="52" idx="1"/>
          </p:cNvCxnSpPr>
          <p:nvPr/>
        </p:nvCxnSpPr>
        <p:spPr>
          <a:xfrm flipH="1" flipV="1">
            <a:off x="821203" y="9768738"/>
            <a:ext cx="289333" cy="2722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E1DCCDD-C7F9-4425-ADE5-5555CB07A495}"/>
              </a:ext>
            </a:extLst>
          </p:cNvPr>
          <p:cNvSpPr txBox="1"/>
          <p:nvPr/>
        </p:nvSpPr>
        <p:spPr>
          <a:xfrm>
            <a:off x="3633969" y="10699241"/>
            <a:ext cx="116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What is so radical about Jesus?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C4E510-AAB5-471F-90F5-A86EEC2910FD}"/>
              </a:ext>
            </a:extLst>
          </p:cNvPr>
          <p:cNvSpPr txBox="1"/>
          <p:nvPr/>
        </p:nvSpPr>
        <p:spPr>
          <a:xfrm>
            <a:off x="2002315" y="10592667"/>
            <a:ext cx="14085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What difference does it make to believe in Islam?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254D8C-4717-4769-B107-0138C6FD43D5}"/>
              </a:ext>
            </a:extLst>
          </p:cNvPr>
          <p:cNvSpPr txBox="1"/>
          <p:nvPr/>
        </p:nvSpPr>
        <p:spPr>
          <a:xfrm>
            <a:off x="40473" y="9212498"/>
            <a:ext cx="1602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What is good and challenging about being a religious teenager?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89B2815-E958-47F3-84E4-97C128574C50}"/>
              </a:ext>
            </a:extLst>
          </p:cNvPr>
          <p:cNvCxnSpPr>
            <a:cxnSpLocks/>
          </p:cNvCxnSpPr>
          <p:nvPr/>
        </p:nvCxnSpPr>
        <p:spPr>
          <a:xfrm flipV="1">
            <a:off x="4959417" y="9664166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5122B80-A375-4F92-ABCA-FF0FF9A466CA}"/>
              </a:ext>
            </a:extLst>
          </p:cNvPr>
          <p:cNvCxnSpPr>
            <a:cxnSpLocks/>
          </p:cNvCxnSpPr>
          <p:nvPr/>
        </p:nvCxnSpPr>
        <p:spPr>
          <a:xfrm flipV="1">
            <a:off x="3051131" y="9664166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9F3A850-DE84-425A-82E4-2B202F8DBE68}"/>
              </a:ext>
            </a:extLst>
          </p:cNvPr>
          <p:cNvSpPr txBox="1"/>
          <p:nvPr/>
        </p:nvSpPr>
        <p:spPr>
          <a:xfrm>
            <a:off x="2251071" y="9164570"/>
            <a:ext cx="17022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Should religious buildings be sold to feed the starving?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DED45FF-D99B-4D88-A8DA-06047CDDB6DE}"/>
              </a:ext>
            </a:extLst>
          </p:cNvPr>
          <p:cNvSpPr/>
          <p:nvPr/>
        </p:nvSpPr>
        <p:spPr>
          <a:xfrm>
            <a:off x="4775109" y="8587113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7C804B4-EBB0-4023-A5F5-F7EFD1B8EF4D}"/>
              </a:ext>
            </a:extLst>
          </p:cNvPr>
          <p:cNvSpPr/>
          <p:nvPr/>
        </p:nvSpPr>
        <p:spPr>
          <a:xfrm>
            <a:off x="4906533" y="11155134"/>
            <a:ext cx="628592" cy="62859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Year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111C4D1-DCE2-4588-B95C-B95134E55AD9}"/>
              </a:ext>
            </a:extLst>
          </p:cNvPr>
          <p:cNvSpPr/>
          <p:nvPr/>
        </p:nvSpPr>
        <p:spPr>
          <a:xfrm>
            <a:off x="6063471" y="9073740"/>
            <a:ext cx="628592" cy="628592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Year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D24E700-39FF-48AD-9DAD-2530C5C20368}"/>
              </a:ext>
            </a:extLst>
          </p:cNvPr>
          <p:cNvSpPr txBox="1"/>
          <p:nvPr/>
        </p:nvSpPr>
        <p:spPr>
          <a:xfrm>
            <a:off x="723068" y="10536714"/>
            <a:ext cx="109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What difference does it make to believe in Sikhism?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FF73A66-E7D9-48D1-B92C-3125BD14AC38}"/>
              </a:ext>
            </a:extLst>
          </p:cNvPr>
          <p:cNvSpPr/>
          <p:nvPr/>
        </p:nvSpPr>
        <p:spPr>
          <a:xfrm>
            <a:off x="4805707" y="7221302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87D5972-D871-437E-AAEC-F784768EFB40}"/>
              </a:ext>
            </a:extLst>
          </p:cNvPr>
          <p:cNvSpPr/>
          <p:nvPr/>
        </p:nvSpPr>
        <p:spPr>
          <a:xfrm>
            <a:off x="1950170" y="8600604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BC6D5EA-ED7D-48F2-AB22-EC0962CAEB75}"/>
              </a:ext>
            </a:extLst>
          </p:cNvPr>
          <p:cNvSpPr/>
          <p:nvPr/>
        </p:nvSpPr>
        <p:spPr>
          <a:xfrm>
            <a:off x="2355944" y="7187040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03B6CBB-7EF7-4492-B1AB-E1852A9EE963}"/>
              </a:ext>
            </a:extLst>
          </p:cNvPr>
          <p:cNvCxnSpPr>
            <a:cxnSpLocks/>
          </p:cNvCxnSpPr>
          <p:nvPr/>
        </p:nvCxnSpPr>
        <p:spPr>
          <a:xfrm flipV="1">
            <a:off x="4888350" y="6867231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2C00113-E75C-4C81-BC29-0D742C91D52D}"/>
              </a:ext>
            </a:extLst>
          </p:cNvPr>
          <p:cNvCxnSpPr>
            <a:cxnSpLocks/>
          </p:cNvCxnSpPr>
          <p:nvPr/>
        </p:nvCxnSpPr>
        <p:spPr>
          <a:xfrm flipV="1">
            <a:off x="2026186" y="8259061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06F046B-201E-4231-91A9-A376AA826535}"/>
              </a:ext>
            </a:extLst>
          </p:cNvPr>
          <p:cNvCxnSpPr>
            <a:cxnSpLocks/>
            <a:stCxn id="55" idx="0"/>
            <a:endCxn id="103" idx="2"/>
          </p:cNvCxnSpPr>
          <p:nvPr/>
        </p:nvCxnSpPr>
        <p:spPr>
          <a:xfrm flipV="1">
            <a:off x="496534" y="6921550"/>
            <a:ext cx="39125" cy="676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9B7351F-1232-484C-B9D6-6DB327F40DCA}"/>
              </a:ext>
            </a:extLst>
          </p:cNvPr>
          <p:cNvCxnSpPr>
            <a:cxnSpLocks/>
          </p:cNvCxnSpPr>
          <p:nvPr/>
        </p:nvCxnSpPr>
        <p:spPr>
          <a:xfrm flipV="1">
            <a:off x="2433765" y="6832968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FB7A69AC-4011-4EAA-B8A7-682B162B1E09}"/>
              </a:ext>
            </a:extLst>
          </p:cNvPr>
          <p:cNvSpPr txBox="1"/>
          <p:nvPr/>
        </p:nvSpPr>
        <p:spPr>
          <a:xfrm>
            <a:off x="1286532" y="7754943"/>
            <a:ext cx="14900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Does living biblically mean obeying the whole Bible?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BB6D637-4A69-4299-8ECD-103A821140BC}"/>
              </a:ext>
            </a:extLst>
          </p:cNvPr>
          <p:cNvSpPr txBox="1"/>
          <p:nvPr/>
        </p:nvSpPr>
        <p:spPr>
          <a:xfrm>
            <a:off x="-45208" y="6413719"/>
            <a:ext cx="11617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Does religion help people to be good?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6379F83-BA92-4485-A60D-4F9F7207F6DA}"/>
              </a:ext>
            </a:extLst>
          </p:cNvPr>
          <p:cNvSpPr txBox="1"/>
          <p:nvPr/>
        </p:nvSpPr>
        <p:spPr>
          <a:xfrm>
            <a:off x="4112669" y="6346203"/>
            <a:ext cx="15830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What difference does it make to believe in Hinduism?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4CDE6F7-9936-462E-8498-D18328757A52}"/>
              </a:ext>
            </a:extLst>
          </p:cNvPr>
          <p:cNvSpPr txBox="1"/>
          <p:nvPr/>
        </p:nvSpPr>
        <p:spPr>
          <a:xfrm>
            <a:off x="2022861" y="6371947"/>
            <a:ext cx="71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Is death the end?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ABF577B-983B-4132-A1B0-A226BF46A50E}"/>
              </a:ext>
            </a:extLst>
          </p:cNvPr>
          <p:cNvSpPr/>
          <p:nvPr/>
        </p:nvSpPr>
        <p:spPr>
          <a:xfrm>
            <a:off x="4775109" y="8587113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009DD55-1C92-4D53-A4D3-06869D7CB4AF}"/>
              </a:ext>
            </a:extLst>
          </p:cNvPr>
          <p:cNvCxnSpPr>
            <a:cxnSpLocks/>
          </p:cNvCxnSpPr>
          <p:nvPr/>
        </p:nvCxnSpPr>
        <p:spPr>
          <a:xfrm flipV="1">
            <a:off x="4861115" y="8259061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7F41A637-936E-489D-80FE-1FBC4FAB4AEA}"/>
              </a:ext>
            </a:extLst>
          </p:cNvPr>
          <p:cNvSpPr txBox="1"/>
          <p:nvPr/>
        </p:nvSpPr>
        <p:spPr>
          <a:xfrm>
            <a:off x="4078656" y="7719877"/>
            <a:ext cx="15649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What difference does it make to believe in Christianity?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3E9177EA-8822-4402-A2EC-42C65477BF46}"/>
              </a:ext>
            </a:extLst>
          </p:cNvPr>
          <p:cNvSpPr/>
          <p:nvPr/>
        </p:nvSpPr>
        <p:spPr>
          <a:xfrm>
            <a:off x="4893176" y="5746757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ED68667-6F95-4D42-8E59-8CF6190952E9}"/>
              </a:ext>
            </a:extLst>
          </p:cNvPr>
          <p:cNvSpPr/>
          <p:nvPr/>
        </p:nvSpPr>
        <p:spPr>
          <a:xfrm>
            <a:off x="3943826" y="4342351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761FCFD-4AFB-4A84-858B-377100F57638}"/>
              </a:ext>
            </a:extLst>
          </p:cNvPr>
          <p:cNvSpPr/>
          <p:nvPr/>
        </p:nvSpPr>
        <p:spPr>
          <a:xfrm>
            <a:off x="2850562" y="5755228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B796360-9219-4133-B8BB-CD0DFCC9DE06}"/>
              </a:ext>
            </a:extLst>
          </p:cNvPr>
          <p:cNvSpPr/>
          <p:nvPr/>
        </p:nvSpPr>
        <p:spPr>
          <a:xfrm>
            <a:off x="1404733" y="4342351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DE26603-71B5-47DF-BA51-0C6CB36FF587}"/>
              </a:ext>
            </a:extLst>
          </p:cNvPr>
          <p:cNvSpPr/>
          <p:nvPr/>
        </p:nvSpPr>
        <p:spPr>
          <a:xfrm>
            <a:off x="509639" y="5479096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481CC7C-2FBF-407D-B25C-8A4456D7B81D}"/>
              </a:ext>
            </a:extLst>
          </p:cNvPr>
          <p:cNvSpPr/>
          <p:nvPr/>
        </p:nvSpPr>
        <p:spPr>
          <a:xfrm>
            <a:off x="1978781" y="2924719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3CA7EF4-6027-44E8-96A3-59345B8B0BC1}"/>
              </a:ext>
            </a:extLst>
          </p:cNvPr>
          <p:cNvCxnSpPr>
            <a:cxnSpLocks/>
            <a:stCxn id="124" idx="0"/>
          </p:cNvCxnSpPr>
          <p:nvPr/>
        </p:nvCxnSpPr>
        <p:spPr>
          <a:xfrm flipV="1">
            <a:off x="4970998" y="5392687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871C792-C9D5-4C83-9066-2F43E99A8E93}"/>
              </a:ext>
            </a:extLst>
          </p:cNvPr>
          <p:cNvCxnSpPr>
            <a:cxnSpLocks/>
          </p:cNvCxnSpPr>
          <p:nvPr/>
        </p:nvCxnSpPr>
        <p:spPr>
          <a:xfrm flipV="1">
            <a:off x="2928383" y="5401158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D7CD103-0DAF-4C4F-8E7F-9F15BE5A08F6}"/>
              </a:ext>
            </a:extLst>
          </p:cNvPr>
          <p:cNvCxnSpPr>
            <a:cxnSpLocks/>
          </p:cNvCxnSpPr>
          <p:nvPr/>
        </p:nvCxnSpPr>
        <p:spPr>
          <a:xfrm flipV="1">
            <a:off x="653083" y="5336325"/>
            <a:ext cx="287429" cy="1770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1BE2EA9-28AC-4337-95F6-5D885E8F4DE9}"/>
              </a:ext>
            </a:extLst>
          </p:cNvPr>
          <p:cNvCxnSpPr>
            <a:cxnSpLocks/>
          </p:cNvCxnSpPr>
          <p:nvPr/>
        </p:nvCxnSpPr>
        <p:spPr>
          <a:xfrm flipH="1" flipV="1">
            <a:off x="1268895" y="3991189"/>
            <a:ext cx="195572" cy="36404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9C57F636-F38D-4AED-87F8-957258587046}"/>
              </a:ext>
            </a:extLst>
          </p:cNvPr>
          <p:cNvSpPr txBox="1"/>
          <p:nvPr/>
        </p:nvSpPr>
        <p:spPr>
          <a:xfrm>
            <a:off x="4234604" y="4920052"/>
            <a:ext cx="14496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00B050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What difference does it make to believe in Buddhism?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FBC735D-68A6-4EC0-B29D-2C2A4B723401}"/>
              </a:ext>
            </a:extLst>
          </p:cNvPr>
          <p:cNvSpPr txBox="1"/>
          <p:nvPr/>
        </p:nvSpPr>
        <p:spPr>
          <a:xfrm>
            <a:off x="2347516" y="5025948"/>
            <a:ext cx="116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00B050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Why is there suffering?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2AE5E7C-386A-4F81-918A-A4022047AC16}"/>
              </a:ext>
            </a:extLst>
          </p:cNvPr>
          <p:cNvSpPr txBox="1"/>
          <p:nvPr/>
        </p:nvSpPr>
        <p:spPr>
          <a:xfrm>
            <a:off x="825193" y="5003438"/>
            <a:ext cx="11617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00B050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Should happiness be the purpose of life?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2E99C28-C54F-467F-B868-5FA57E6F8595}"/>
              </a:ext>
            </a:extLst>
          </p:cNvPr>
          <p:cNvCxnSpPr>
            <a:cxnSpLocks/>
          </p:cNvCxnSpPr>
          <p:nvPr/>
        </p:nvCxnSpPr>
        <p:spPr>
          <a:xfrm flipV="1">
            <a:off x="4021264" y="3988280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A9D9EB62-559D-45C9-A78E-816792A01C71}"/>
              </a:ext>
            </a:extLst>
          </p:cNvPr>
          <p:cNvSpPr txBox="1"/>
          <p:nvPr/>
        </p:nvSpPr>
        <p:spPr>
          <a:xfrm>
            <a:off x="468573" y="3463324"/>
            <a:ext cx="11617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00B050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Do we need to prove God’s existence?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EF57361-80EE-4036-A647-F4C2BAE5F852}"/>
              </a:ext>
            </a:extLst>
          </p:cNvPr>
          <p:cNvSpPr txBox="1"/>
          <p:nvPr/>
        </p:nvSpPr>
        <p:spPr>
          <a:xfrm>
            <a:off x="3267585" y="3486325"/>
            <a:ext cx="15073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00B050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Is religion a power of peace or cause of conflict?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5589B3F-DCE7-4A24-8B6F-F7BFB1775CE3}"/>
              </a:ext>
            </a:extLst>
          </p:cNvPr>
          <p:cNvCxnSpPr>
            <a:cxnSpLocks/>
          </p:cNvCxnSpPr>
          <p:nvPr/>
        </p:nvCxnSpPr>
        <p:spPr>
          <a:xfrm flipV="1">
            <a:off x="2056602" y="2570649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>
            <a:extLst>
              <a:ext uri="{FF2B5EF4-FFF2-40B4-BE49-F238E27FC236}">
                <a16:creationId xmlns:a16="http://schemas.microsoft.com/office/drawing/2014/main" id="{DEFC63ED-102C-4138-BD81-902B34EAB7C7}"/>
              </a:ext>
            </a:extLst>
          </p:cNvPr>
          <p:cNvSpPr/>
          <p:nvPr/>
        </p:nvSpPr>
        <p:spPr>
          <a:xfrm>
            <a:off x="4532386" y="2911227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DBF2318-6092-40D4-9885-92A317E50D3F}"/>
              </a:ext>
            </a:extLst>
          </p:cNvPr>
          <p:cNvCxnSpPr>
            <a:cxnSpLocks/>
            <a:stCxn id="146" idx="4"/>
          </p:cNvCxnSpPr>
          <p:nvPr/>
        </p:nvCxnSpPr>
        <p:spPr>
          <a:xfrm flipV="1">
            <a:off x="4610208" y="2583175"/>
            <a:ext cx="8184" cy="4836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F10A60EE-BA95-4235-A1CC-5A42C4ED325F}"/>
              </a:ext>
            </a:extLst>
          </p:cNvPr>
          <p:cNvSpPr txBox="1"/>
          <p:nvPr/>
        </p:nvSpPr>
        <p:spPr>
          <a:xfrm>
            <a:off x="4043800" y="2210002"/>
            <a:ext cx="1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E440CD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Alternative Religions</a:t>
            </a: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DFC21557-6EC4-42F5-8431-B48DAC2D3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2331" y="11267013"/>
            <a:ext cx="1074620" cy="461898"/>
          </a:xfrm>
          <a:prstGeom prst="rect">
            <a:avLst/>
          </a:prstGeom>
        </p:spPr>
      </p:pic>
      <p:pic>
        <p:nvPicPr>
          <p:cNvPr id="2050" name="Picture 2" descr="Christian cross - Wikipedia">
            <a:extLst>
              <a:ext uri="{FF2B5EF4-FFF2-40B4-BE49-F238E27FC236}">
                <a16:creationId xmlns:a16="http://schemas.microsoft.com/office/drawing/2014/main" id="{A77FD570-DE8E-4852-B2A7-9B24264E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62" y="8050830"/>
            <a:ext cx="237740" cy="3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2" descr="Christian cross - Wikipedia">
            <a:extLst>
              <a:ext uri="{FF2B5EF4-FFF2-40B4-BE49-F238E27FC236}">
                <a16:creationId xmlns:a16="http://schemas.microsoft.com/office/drawing/2014/main" id="{238C91AE-37D0-4CAE-9B60-6ACD7EF8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56" y="10504356"/>
            <a:ext cx="264804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E8812AB-33AB-47CF-9BE3-A11426DC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98" y="10947886"/>
            <a:ext cx="248285" cy="2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9A5F442C-40D1-4D7D-96FB-F580246CE79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25" y="11331151"/>
            <a:ext cx="271959" cy="355567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A6FB8A47-C593-47BC-9D1D-5EB7476270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55" y="9669543"/>
            <a:ext cx="271959" cy="355567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93B1229A-BAC5-4289-B39B-0B85BDC17A5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842" y="6662658"/>
            <a:ext cx="302829" cy="312421"/>
          </a:xfrm>
          <a:prstGeom prst="rect">
            <a:avLst/>
          </a:prstGeom>
        </p:spPr>
      </p:pic>
      <p:pic>
        <p:nvPicPr>
          <p:cNvPr id="1026" name="Picture 2" descr="Sad Face Clipart Black and White - Clipart World">
            <a:extLst>
              <a:ext uri="{FF2B5EF4-FFF2-40B4-BE49-F238E27FC236}">
                <a16:creationId xmlns:a16="http://schemas.microsoft.com/office/drawing/2014/main" id="{6C4FB4BA-6371-42BB-AAB2-9C208FE75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56" y="5143030"/>
            <a:ext cx="401028" cy="40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ppy And Sad Faces Black And White - Clipart library">
            <a:extLst>
              <a:ext uri="{FF2B5EF4-FFF2-40B4-BE49-F238E27FC236}">
                <a16:creationId xmlns:a16="http://schemas.microsoft.com/office/drawing/2014/main" id="{C579A578-C9A4-4591-AF6B-ADC3B81C3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59" y="5116151"/>
            <a:ext cx="379819" cy="37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ed Clipart ">
            <a:extLst>
              <a:ext uri="{FF2B5EF4-FFF2-40B4-BE49-F238E27FC236}">
                <a16:creationId xmlns:a16="http://schemas.microsoft.com/office/drawing/2014/main" id="{83721997-E81A-402D-AED1-2957A7590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45" y="6539886"/>
            <a:ext cx="417798" cy="4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F57A35-2D09-4C3F-8038-BC62FCC9F81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15" t="29175" r="29210" b="31322"/>
          <a:stretch/>
        </p:blipFill>
        <p:spPr>
          <a:xfrm>
            <a:off x="3515268" y="9399863"/>
            <a:ext cx="409964" cy="4086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2566C-A1D0-4690-96C0-6E57B253415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3374" y="7958965"/>
            <a:ext cx="587010" cy="395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B9816-945D-4E9F-AB85-7C313C2C67B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901" y="6288559"/>
            <a:ext cx="215540" cy="275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78D0C4-6DFC-467B-BF9A-6E1AF3F9E7D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615" y="5179205"/>
            <a:ext cx="406452" cy="3652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CE2917-5A5B-4621-A18C-5F35E77E5E16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947" y="3527705"/>
            <a:ext cx="395423" cy="320785"/>
          </a:xfrm>
          <a:prstGeom prst="rect">
            <a:avLst/>
          </a:prstGeom>
        </p:spPr>
      </p:pic>
      <p:pic>
        <p:nvPicPr>
          <p:cNvPr id="1032" name="Picture 8" descr="Free Peace Clipart Black And White, Download Free Peace Clipart Black And  White png images, Free ClipArts on Clipart Library">
            <a:extLst>
              <a:ext uri="{FF2B5EF4-FFF2-40B4-BE49-F238E27FC236}">
                <a16:creationId xmlns:a16="http://schemas.microsoft.com/office/drawing/2014/main" id="{47D4273F-7F55-4277-B2E1-7FDB1622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71" y="3735289"/>
            <a:ext cx="415303" cy="41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34CBFE-D10B-405C-AF26-E451E473DE7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6364" y="3785463"/>
            <a:ext cx="488088" cy="3563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65D6F9-41E7-4F54-8F05-ED73C8CF6FEB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073" y="10629991"/>
            <a:ext cx="338554" cy="5078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CA2270-B669-4E3F-B651-E72DCC26286E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040" y="10795152"/>
            <a:ext cx="455327" cy="3997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70749C-4A30-46A3-B737-D66F3FCDD0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235" y="11532127"/>
            <a:ext cx="377398" cy="50319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D6195BF-478D-47E5-B394-E2A29696ACF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77" t="13962" r="53241" b="64734"/>
          <a:stretch/>
        </p:blipFill>
        <p:spPr>
          <a:xfrm>
            <a:off x="2283812" y="9366296"/>
            <a:ext cx="309345" cy="42023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3BC6D63-C9FC-4C66-8362-CF704CAE81F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95148" y="7946442"/>
            <a:ext cx="457352" cy="3629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22C1DDB-66D9-45DD-A928-0DD1B91BC1FF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830003"/>
            <a:ext cx="415319" cy="4062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0C0CD05-5419-4AFB-A567-D3A1E8319FC9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978" y="7724347"/>
            <a:ext cx="255161" cy="39549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799C318-26EE-40C6-8A01-60FA182F3BB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37" b="60493"/>
          <a:stretch/>
        </p:blipFill>
        <p:spPr>
          <a:xfrm>
            <a:off x="2607995" y="6257099"/>
            <a:ext cx="556941" cy="5899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5680C9E-2A77-4213-9548-17DADF1F6AA4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1161" y="6138668"/>
            <a:ext cx="445193" cy="49535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57203EB-CC94-448C-8CD0-6C7B6E7BC8B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309546" y="4730303"/>
            <a:ext cx="325183" cy="3251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D72E0B5-7942-48B9-807E-4A8D8352088D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652" y="4761297"/>
            <a:ext cx="417798" cy="40811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54248C7-118C-430E-9A29-E7A1C1E2909C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1921" y="4996227"/>
            <a:ext cx="401028" cy="53539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5956258-C81A-4735-A3CF-983D76FD7ABF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0648" y="2382144"/>
            <a:ext cx="323168" cy="411183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B1FF815-6F50-47C8-A766-8AFA48C201F1}"/>
              </a:ext>
            </a:extLst>
          </p:cNvPr>
          <p:cNvPicPr>
            <a:picLocks noChangeAspect="1"/>
          </p:cNvPicPr>
          <p:nvPr/>
        </p:nvPicPr>
        <p:blipFill>
          <a:blip r:embed="rId3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8306" y="2565500"/>
            <a:ext cx="273695" cy="13175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3BBAA96-A172-4EC5-B038-41D9DC4A37E6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9640" y="2009809"/>
            <a:ext cx="248346" cy="24834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D969E32-74B9-4DDE-B07F-8C4CC770EF2C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70" t="14526" r="19148" b="14498"/>
          <a:stretch/>
        </p:blipFill>
        <p:spPr>
          <a:xfrm>
            <a:off x="6032123" y="4670077"/>
            <a:ext cx="724992" cy="82753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AA85CFAC-FB97-4009-BA8C-5BEABF9E09AD}"/>
              </a:ext>
            </a:extLst>
          </p:cNvPr>
          <p:cNvPicPr>
            <a:picLocks noChangeAspect="1"/>
          </p:cNvPicPr>
          <p:nvPr/>
        </p:nvPicPr>
        <p:blipFill>
          <a:blip r:embed="rId3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0198" y="7453244"/>
            <a:ext cx="596970" cy="655279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5508D9A7-351E-4025-A94E-FFF2BBCA775A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39" t="25017" r="40832" b="31656"/>
          <a:stretch/>
        </p:blipFill>
        <p:spPr>
          <a:xfrm>
            <a:off x="5948887" y="10437753"/>
            <a:ext cx="663763" cy="5744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5697BC-DD0E-2FB1-F419-3FEDEFF54FB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241979" y="1963248"/>
            <a:ext cx="262171" cy="2621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1F72DBD-77AE-84F4-C4CE-9FE58A66768E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9640" y="2008110"/>
            <a:ext cx="248346" cy="24834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CD2769E-AEB7-0180-D9B5-07FE73550F71}"/>
              </a:ext>
            </a:extLst>
          </p:cNvPr>
          <p:cNvSpPr txBox="1"/>
          <p:nvPr/>
        </p:nvSpPr>
        <p:spPr>
          <a:xfrm>
            <a:off x="1478066" y="2077317"/>
            <a:ext cx="1177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E440CD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Religion, Relationships and Sexuality</a:t>
            </a:r>
          </a:p>
        </p:txBody>
      </p:sp>
      <p:pic>
        <p:nvPicPr>
          <p:cNvPr id="73" name="Picture 2" descr="Heart Clipart Black And White Love">
            <a:extLst>
              <a:ext uri="{FF2B5EF4-FFF2-40B4-BE49-F238E27FC236}">
                <a16:creationId xmlns:a16="http://schemas.microsoft.com/office/drawing/2014/main" id="{25A0AD1C-8047-5556-220E-3ABA7353C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66" y="1882694"/>
            <a:ext cx="415319" cy="41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Divorce black vector icon isolated on white background 7167735 Vector Art  at Vecteezy">
            <a:extLst>
              <a:ext uri="{FF2B5EF4-FFF2-40B4-BE49-F238E27FC236}">
                <a16:creationId xmlns:a16="http://schemas.microsoft.com/office/drawing/2014/main" id="{14A17851-5959-AD73-95EF-190AC337F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98" y="2255161"/>
            <a:ext cx="538166" cy="53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Premium Vector | Set of gender symbols and sexual orientation icons  isolated on white background">
            <a:extLst>
              <a:ext uri="{FF2B5EF4-FFF2-40B4-BE49-F238E27FC236}">
                <a16:creationId xmlns:a16="http://schemas.microsoft.com/office/drawing/2014/main" id="{3AD8368B-F9A0-DCE0-8B9B-7648ADF4E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3"/>
          <a:stretch/>
        </p:blipFill>
        <p:spPr bwMode="auto">
          <a:xfrm>
            <a:off x="930727" y="1879143"/>
            <a:ext cx="813179" cy="3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Oval 103">
            <a:extLst>
              <a:ext uri="{FF2B5EF4-FFF2-40B4-BE49-F238E27FC236}">
                <a16:creationId xmlns:a16="http://schemas.microsoft.com/office/drawing/2014/main" id="{41D286BF-8788-8159-99E7-55D70401EEBF}"/>
              </a:ext>
            </a:extLst>
          </p:cNvPr>
          <p:cNvSpPr/>
          <p:nvPr/>
        </p:nvSpPr>
        <p:spPr>
          <a:xfrm>
            <a:off x="1978781" y="1548214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D35965C-D6E1-5846-BC18-78306667D47A}"/>
              </a:ext>
            </a:extLst>
          </p:cNvPr>
          <p:cNvCxnSpPr>
            <a:cxnSpLocks/>
          </p:cNvCxnSpPr>
          <p:nvPr/>
        </p:nvCxnSpPr>
        <p:spPr>
          <a:xfrm flipV="1">
            <a:off x="2056602" y="1194144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8560F94-D73F-7852-6870-86205F2E044B}"/>
              </a:ext>
            </a:extLst>
          </p:cNvPr>
          <p:cNvSpPr txBox="1"/>
          <p:nvPr/>
        </p:nvSpPr>
        <p:spPr>
          <a:xfrm>
            <a:off x="1478066" y="821572"/>
            <a:ext cx="1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E440CD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Religion, Crime and Punishment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992C6E7-20B1-1D07-702D-BDAC984B5168}"/>
              </a:ext>
            </a:extLst>
          </p:cNvPr>
          <p:cNvSpPr/>
          <p:nvPr/>
        </p:nvSpPr>
        <p:spPr>
          <a:xfrm>
            <a:off x="4545601" y="1548214"/>
            <a:ext cx="155643" cy="15564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244F9B0-762E-BA4E-4110-16D25AE1F4E1}"/>
              </a:ext>
            </a:extLst>
          </p:cNvPr>
          <p:cNvCxnSpPr>
            <a:cxnSpLocks/>
          </p:cNvCxnSpPr>
          <p:nvPr/>
        </p:nvCxnSpPr>
        <p:spPr>
          <a:xfrm flipV="1">
            <a:off x="4623422" y="1194144"/>
            <a:ext cx="0" cy="3540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E9F2FEF-2270-81A9-9531-BC18E2AB011E}"/>
              </a:ext>
            </a:extLst>
          </p:cNvPr>
          <p:cNvSpPr txBox="1"/>
          <p:nvPr/>
        </p:nvSpPr>
        <p:spPr>
          <a:xfrm>
            <a:off x="4043800" y="924326"/>
            <a:ext cx="11777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E440CD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Religion, and Life</a:t>
            </a:r>
          </a:p>
        </p:txBody>
      </p:sp>
      <p:pic>
        <p:nvPicPr>
          <p:cNvPr id="116" name="Picture 8" descr="Premium Vector | Crime and punishment icon, black silhouette. a hammer for  the judge. highlighted on a white background. vector illustration. a series  of business icons.">
            <a:extLst>
              <a:ext uri="{FF2B5EF4-FFF2-40B4-BE49-F238E27FC236}">
                <a16:creationId xmlns:a16="http://schemas.microsoft.com/office/drawing/2014/main" id="{00E54B69-1074-18D2-743C-F3660116C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50" y="691448"/>
            <a:ext cx="432198" cy="2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ndcuffs Icon. Cuff Slavery Crime Criminal Justice Prison Jail Custody  Bondage Slave Sign Symbol Black Artwork Graphic Illustration Clipart EPS  Vector 26306199 Vector Art at Vecteezy">
            <a:extLst>
              <a:ext uri="{FF2B5EF4-FFF2-40B4-BE49-F238E27FC236}">
                <a16:creationId xmlns:a16="http://schemas.microsoft.com/office/drawing/2014/main" id="{239AC60B-3FC7-1434-6496-B3F4892E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clrChange>
              <a:clrFrom>
                <a:srgbClr val="F3F5F4"/>
              </a:clrFrom>
              <a:clrTo>
                <a:srgbClr val="F3F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49" y="963800"/>
            <a:ext cx="490321" cy="39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ison Clipart Bail - Silhouette Prison Clipart, HD Png Download ,  Transparent Png Image - PNGitem">
            <a:extLst>
              <a:ext uri="{FF2B5EF4-FFF2-40B4-BE49-F238E27FC236}">
                <a16:creationId xmlns:a16="http://schemas.microsoft.com/office/drawing/2014/main" id="{3E0D19F8-E26C-7129-A4F5-589907405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57" y="581807"/>
            <a:ext cx="235422" cy="25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">
            <a:extLst>
              <a:ext uri="{FF2B5EF4-FFF2-40B4-BE49-F238E27FC236}">
                <a16:creationId xmlns:a16="http://schemas.microsoft.com/office/drawing/2014/main" id="{B0CA2362-2EDC-336D-5410-9267B726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23" y="9121048"/>
            <a:ext cx="248285" cy="2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73FFCAB4-04C2-7D25-990D-EAB1769163A5}"/>
              </a:ext>
            </a:extLst>
          </p:cNvPr>
          <p:cNvPicPr>
            <a:picLocks noChangeAspect="1"/>
          </p:cNvPicPr>
          <p:nvPr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0432" y="8901430"/>
            <a:ext cx="652571" cy="443844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A41D066F-E45E-0C2B-FE48-D7744FA62B3C}"/>
              </a:ext>
            </a:extLst>
          </p:cNvPr>
          <p:cNvSpPr txBox="1"/>
          <p:nvPr/>
        </p:nvSpPr>
        <p:spPr>
          <a:xfrm>
            <a:off x="4130596" y="9172962"/>
            <a:ext cx="14869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How can people express through music and art?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D5BA686E-BB09-B625-E1A6-747CE79E5B1A}"/>
              </a:ext>
            </a:extLst>
          </p:cNvPr>
          <p:cNvPicPr>
            <a:picLocks noChangeAspect="1"/>
          </p:cNvPicPr>
          <p:nvPr/>
        </p:nvPicPr>
        <p:blipFill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542" y="9402152"/>
            <a:ext cx="374951" cy="391991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D4068A36-1A95-DE18-7F26-780CDDC817EB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137" b="60493"/>
          <a:stretch/>
        </p:blipFill>
        <p:spPr>
          <a:xfrm>
            <a:off x="3630393" y="758980"/>
            <a:ext cx="556941" cy="589975"/>
          </a:xfrm>
          <a:prstGeom prst="rect">
            <a:avLst/>
          </a:prstGeom>
        </p:spPr>
      </p:pic>
      <p:pic>
        <p:nvPicPr>
          <p:cNvPr id="1040" name="Picture 16" descr="Baby Clipart Images – Browse 240,585 Stock Photos, Vectors, and Video |  Adobe Stock">
            <a:extLst>
              <a:ext uri="{FF2B5EF4-FFF2-40B4-BE49-F238E27FC236}">
                <a16:creationId xmlns:a16="http://schemas.microsoft.com/office/drawing/2014/main" id="{ECD6363F-FD43-0E25-8071-6ABD1E96E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83" y="465770"/>
            <a:ext cx="464257" cy="4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nimal testing - Free animals icons">
            <a:extLst>
              <a:ext uri="{FF2B5EF4-FFF2-40B4-BE49-F238E27FC236}">
                <a16:creationId xmlns:a16="http://schemas.microsoft.com/office/drawing/2014/main" id="{417FAB2F-758A-FC20-59C4-FE29FEA2A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34" y="930719"/>
            <a:ext cx="409777" cy="40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lderly person clip art - Clip Art Library">
            <a:extLst>
              <a:ext uri="{FF2B5EF4-FFF2-40B4-BE49-F238E27FC236}">
                <a16:creationId xmlns:a16="http://schemas.microsoft.com/office/drawing/2014/main" id="{0A033A7E-308E-8556-A7A3-546CF3B1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44" y="477196"/>
            <a:ext cx="438181" cy="43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2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c161b3-57f8-4e2f-8c33-e2a34b511034" xsi:nil="true"/>
    <lcf76f155ced4ddcb4097134ff3c332f xmlns="f0ac8115-f2d0-4ce6-bcba-2e61d04bd67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AF9AC07B9FF44A5DC7D18119DD15F" ma:contentTypeVersion="15" ma:contentTypeDescription="Create a new document." ma:contentTypeScope="" ma:versionID="527b17805d0ae0c6ce4d8df0d41d844c">
  <xsd:schema xmlns:xsd="http://www.w3.org/2001/XMLSchema" xmlns:xs="http://www.w3.org/2001/XMLSchema" xmlns:p="http://schemas.microsoft.com/office/2006/metadata/properties" xmlns:ns2="f0ac8115-f2d0-4ce6-bcba-2e61d04bd675" xmlns:ns3="8dc161b3-57f8-4e2f-8c33-e2a34b511034" targetNamespace="http://schemas.microsoft.com/office/2006/metadata/properties" ma:root="true" ma:fieldsID="1bd6675f588952a854534ddabe705eab" ns2:_="" ns3:_="">
    <xsd:import namespace="f0ac8115-f2d0-4ce6-bcba-2e61d04bd675"/>
    <xsd:import namespace="8dc161b3-57f8-4e2f-8c33-e2a34b5110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c8115-f2d0-4ce6-bcba-2e61d04bd6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fc01bd-1488-4d45-abef-31d71d5f5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161b3-57f8-4e2f-8c33-e2a34b51103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9f78c21-e706-4265-be13-51da228be459}" ma:internalName="TaxCatchAll" ma:showField="CatchAllData" ma:web="8dc161b3-57f8-4e2f-8c33-e2a34b5110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EE4153-9242-4396-8647-F75DD8A4B6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7485D3-5DA8-42F5-8971-06C0A97839D5}">
  <ds:schemaRefs>
    <ds:schemaRef ds:uri="http://schemas.microsoft.com/office/2006/metadata/properties"/>
    <ds:schemaRef ds:uri="http://schemas.microsoft.com/office/infopath/2007/PartnerControls"/>
    <ds:schemaRef ds:uri="8dc161b3-57f8-4e2f-8c33-e2a34b511034"/>
    <ds:schemaRef ds:uri="f0ac8115-f2d0-4ce6-bcba-2e61d04bd675"/>
  </ds:schemaRefs>
</ds:datastoreItem>
</file>

<file path=customXml/itemProps3.xml><?xml version="1.0" encoding="utf-8"?>
<ds:datastoreItem xmlns:ds="http://schemas.openxmlformats.org/officeDocument/2006/customXml" ds:itemID="{27D64518-1EC7-4D82-991A-B9678333F6E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</TotalTime>
  <Words>182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Shepherd</dc:creator>
  <cp:lastModifiedBy>C Shepherd</cp:lastModifiedBy>
  <cp:revision>29</cp:revision>
  <cp:lastPrinted>2021-07-07T11:52:58Z</cp:lastPrinted>
  <dcterms:created xsi:type="dcterms:W3CDTF">2021-07-07T11:52:13Z</dcterms:created>
  <dcterms:modified xsi:type="dcterms:W3CDTF">2024-07-05T09:45:11Z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0x010100054AF9AC07B9FF44A5DC7D18119DD15F</vt:lpwstr>
  </property>
  <property fmtid="{D5CDD505-2E9C-101B-9397-08002B2CF9AE}" pid="3" name="MediaServiceImageTags">
    <vt:lpwstr/>
  </property>
</Properties>
</file>