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4"/>
  </p:sldMasterIdLst>
  <p:notesMasterIdLst>
    <p:notesMasterId r:id="rId6"/>
  </p:notesMasterIdLst>
  <p:sldIdLst>
    <p:sldId id="260" r:id="rId5"/>
  </p:sldIdLst>
  <p:sldSz cx="9720263" cy="17640300"/>
  <p:notesSz cx="7010400" cy="9296400"/>
  <p:defaultTextStyle>
    <a:defPPr>
      <a:defRPr lang="en-US"/>
    </a:defPPr>
    <a:lvl1pPr algn="l" defTabSz="1092200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544513" indent="-87313" algn="l" defTabSz="1092200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1092200" indent="-177800" algn="l" defTabSz="1092200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639888" indent="-268288" algn="l" defTabSz="1092200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2185988" indent="-357188" algn="l" defTabSz="1092200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264BB5A-F6F1-4340-8585-DDE1B0D70F44}" v="119" dt="2026-01-13T13:54:55.70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0" autoAdjust="0"/>
    <p:restoredTop sz="95246" autoAdjust="0"/>
  </p:normalViewPr>
  <p:slideViewPr>
    <p:cSldViewPr snapToGrid="0">
      <p:cViewPr>
        <p:scale>
          <a:sx n="88" d="100"/>
          <a:sy n="88" d="100"/>
        </p:scale>
        <p:origin x="1176" y="-6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 Snowdon" userId="9f42d90d-170d-468b-aa1a-cbd2794b4c07" providerId="ADAL" clId="{7264BB5A-F6F1-4340-8585-DDE1B0D70F44}"/>
    <pc:docChg chg="custSel modSld">
      <pc:chgData name="G Snowdon" userId="9f42d90d-170d-468b-aa1a-cbd2794b4c07" providerId="ADAL" clId="{7264BB5A-F6F1-4340-8585-DDE1B0D70F44}" dt="2026-01-13T13:54:55.707" v="812" actId="1076"/>
      <pc:docMkLst>
        <pc:docMk/>
      </pc:docMkLst>
      <pc:sldChg chg="addSp delSp modSp mod">
        <pc:chgData name="G Snowdon" userId="9f42d90d-170d-468b-aa1a-cbd2794b4c07" providerId="ADAL" clId="{7264BB5A-F6F1-4340-8585-DDE1B0D70F44}" dt="2026-01-13T13:54:55.707" v="812" actId="1076"/>
        <pc:sldMkLst>
          <pc:docMk/>
          <pc:sldMk cId="0" sldId="260"/>
        </pc:sldMkLst>
        <pc:spChg chg="add mod">
          <ac:chgData name="G Snowdon" userId="9f42d90d-170d-468b-aa1a-cbd2794b4c07" providerId="ADAL" clId="{7264BB5A-F6F1-4340-8585-DDE1B0D70F44}" dt="2026-01-13T13:51:56.291" v="799" actId="20577"/>
          <ac:spMkLst>
            <pc:docMk/>
            <pc:sldMk cId="0" sldId="260"/>
            <ac:spMk id="42" creationId="{3F5919BE-F52B-C02F-1B34-AD7985B2DA23}"/>
          </ac:spMkLst>
        </pc:spChg>
        <pc:spChg chg="add mod">
          <ac:chgData name="G Snowdon" userId="9f42d90d-170d-468b-aa1a-cbd2794b4c07" providerId="ADAL" clId="{7264BB5A-F6F1-4340-8585-DDE1B0D70F44}" dt="2026-01-13T13:48:41.318" v="762" actId="20577"/>
          <ac:spMkLst>
            <pc:docMk/>
            <pc:sldMk cId="0" sldId="260"/>
            <ac:spMk id="71" creationId="{EE73F80D-0CF6-A8F5-1D04-C278A22FA5D4}"/>
          </ac:spMkLst>
        </pc:spChg>
        <pc:spChg chg="add mod">
          <ac:chgData name="G Snowdon" userId="9f42d90d-170d-468b-aa1a-cbd2794b4c07" providerId="ADAL" clId="{7264BB5A-F6F1-4340-8585-DDE1B0D70F44}" dt="2026-01-13T13:52:29.231" v="800" actId="1076"/>
          <ac:spMkLst>
            <pc:docMk/>
            <pc:sldMk cId="0" sldId="260"/>
            <ac:spMk id="89" creationId="{0F725BB9-F60D-B68D-594A-82EF39F07489}"/>
          </ac:spMkLst>
        </pc:spChg>
        <pc:spChg chg="add mod">
          <ac:chgData name="G Snowdon" userId="9f42d90d-170d-468b-aa1a-cbd2794b4c07" providerId="ADAL" clId="{7264BB5A-F6F1-4340-8585-DDE1B0D70F44}" dt="2026-01-13T13:51:37.765" v="796" actId="20577"/>
          <ac:spMkLst>
            <pc:docMk/>
            <pc:sldMk cId="0" sldId="260"/>
            <ac:spMk id="90" creationId="{424A3D02-2787-2CCF-497F-B4526A94B3F5}"/>
          </ac:spMkLst>
        </pc:spChg>
        <pc:spChg chg="add mod">
          <ac:chgData name="G Snowdon" userId="9f42d90d-170d-468b-aa1a-cbd2794b4c07" providerId="ADAL" clId="{7264BB5A-F6F1-4340-8585-DDE1B0D70F44}" dt="2026-01-13T13:51:40.643" v="797" actId="20577"/>
          <ac:spMkLst>
            <pc:docMk/>
            <pc:sldMk cId="0" sldId="260"/>
            <ac:spMk id="91" creationId="{6605EA40-1C7C-D8D8-49A4-61BB8C4C9AAE}"/>
          </ac:spMkLst>
        </pc:spChg>
        <pc:spChg chg="add mod">
          <ac:chgData name="G Snowdon" userId="9f42d90d-170d-468b-aa1a-cbd2794b4c07" providerId="ADAL" clId="{7264BB5A-F6F1-4340-8585-DDE1B0D70F44}" dt="2026-01-13T13:51:31.832" v="795" actId="20577"/>
          <ac:spMkLst>
            <pc:docMk/>
            <pc:sldMk cId="0" sldId="260"/>
            <ac:spMk id="92" creationId="{14F13824-A097-9EE6-015B-4866B948BA89}"/>
          </ac:spMkLst>
        </pc:spChg>
        <pc:spChg chg="mod">
          <ac:chgData name="G Snowdon" userId="9f42d90d-170d-468b-aa1a-cbd2794b4c07" providerId="ADAL" clId="{7264BB5A-F6F1-4340-8585-DDE1B0D70F44}" dt="2026-01-13T12:55:52.208" v="100" actId="20577"/>
          <ac:spMkLst>
            <pc:docMk/>
            <pc:sldMk cId="0" sldId="260"/>
            <ac:spMk id="15404" creationId="{6C343DF0-B7AD-314F-86A0-B3D41518052B}"/>
          </ac:spMkLst>
        </pc:spChg>
        <pc:spChg chg="mod">
          <ac:chgData name="G Snowdon" userId="9f42d90d-170d-468b-aa1a-cbd2794b4c07" providerId="ADAL" clId="{7264BB5A-F6F1-4340-8585-DDE1B0D70F44}" dt="2026-01-13T12:55:54.503" v="101" actId="20577"/>
          <ac:spMkLst>
            <pc:docMk/>
            <pc:sldMk cId="0" sldId="260"/>
            <ac:spMk id="15405" creationId="{631BAC4C-55BF-0840-BE5B-A78A99157744}"/>
          </ac:spMkLst>
        </pc:spChg>
        <pc:spChg chg="mod">
          <ac:chgData name="G Snowdon" userId="9f42d90d-170d-468b-aa1a-cbd2794b4c07" providerId="ADAL" clId="{7264BB5A-F6F1-4340-8585-DDE1B0D70F44}" dt="2026-01-13T13:00:35.695" v="198" actId="20577"/>
          <ac:spMkLst>
            <pc:docMk/>
            <pc:sldMk cId="0" sldId="260"/>
            <ac:spMk id="15406" creationId="{AAAD6E71-8287-AA4D-9F9D-86C3C36F4672}"/>
          </ac:spMkLst>
        </pc:spChg>
        <pc:spChg chg="mod">
          <ac:chgData name="G Snowdon" userId="9f42d90d-170d-468b-aa1a-cbd2794b4c07" providerId="ADAL" clId="{7264BB5A-F6F1-4340-8585-DDE1B0D70F44}" dt="2026-01-13T12:57:38.675" v="141" actId="255"/>
          <ac:spMkLst>
            <pc:docMk/>
            <pc:sldMk cId="0" sldId="260"/>
            <ac:spMk id="15407" creationId="{F3409A2D-77FA-F24E-8310-054D67A71C91}"/>
          </ac:spMkLst>
        </pc:spChg>
        <pc:spChg chg="mod">
          <ac:chgData name="G Snowdon" userId="9f42d90d-170d-468b-aa1a-cbd2794b4c07" providerId="ADAL" clId="{7264BB5A-F6F1-4340-8585-DDE1B0D70F44}" dt="2026-01-13T12:59:18.927" v="187" actId="1076"/>
          <ac:spMkLst>
            <pc:docMk/>
            <pc:sldMk cId="0" sldId="260"/>
            <ac:spMk id="15408" creationId="{A70B6E64-4E5E-534A-BEFD-FD03758D86EF}"/>
          </ac:spMkLst>
        </pc:spChg>
        <pc:spChg chg="mod">
          <ac:chgData name="G Snowdon" userId="9f42d90d-170d-468b-aa1a-cbd2794b4c07" providerId="ADAL" clId="{7264BB5A-F6F1-4340-8585-DDE1B0D70F44}" dt="2026-01-13T12:59:01.390" v="185"/>
          <ac:spMkLst>
            <pc:docMk/>
            <pc:sldMk cId="0" sldId="260"/>
            <ac:spMk id="15409" creationId="{07F0B826-C5C8-7C4A-9BA9-0152828A4E2F}"/>
          </ac:spMkLst>
        </pc:spChg>
        <pc:spChg chg="mod">
          <ac:chgData name="G Snowdon" userId="9f42d90d-170d-468b-aa1a-cbd2794b4c07" providerId="ADAL" clId="{7264BB5A-F6F1-4340-8585-DDE1B0D70F44}" dt="2026-01-13T13:01:07.091" v="231" actId="20577"/>
          <ac:spMkLst>
            <pc:docMk/>
            <pc:sldMk cId="0" sldId="260"/>
            <ac:spMk id="15410" creationId="{8E1CFD29-5916-D442-98A1-4F9D8D1885B2}"/>
          </ac:spMkLst>
        </pc:spChg>
        <pc:spChg chg="mod">
          <ac:chgData name="G Snowdon" userId="9f42d90d-170d-468b-aa1a-cbd2794b4c07" providerId="ADAL" clId="{7264BB5A-F6F1-4340-8585-DDE1B0D70F44}" dt="2026-01-13T13:01:53.183" v="264" actId="20577"/>
          <ac:spMkLst>
            <pc:docMk/>
            <pc:sldMk cId="0" sldId="260"/>
            <ac:spMk id="15411" creationId="{626EDBA3-6757-7A45-9D8B-94771E6520ED}"/>
          </ac:spMkLst>
        </pc:spChg>
        <pc:spChg chg="mod">
          <ac:chgData name="G Snowdon" userId="9f42d90d-170d-468b-aa1a-cbd2794b4c07" providerId="ADAL" clId="{7264BB5A-F6F1-4340-8585-DDE1B0D70F44}" dt="2026-01-13T13:02:05.793" v="293" actId="20577"/>
          <ac:spMkLst>
            <pc:docMk/>
            <pc:sldMk cId="0" sldId="260"/>
            <ac:spMk id="15412" creationId="{5141F8DE-4974-2548-A4E4-D8B18C29F969}"/>
          </ac:spMkLst>
        </pc:spChg>
        <pc:spChg chg="mod">
          <ac:chgData name="G Snowdon" userId="9f42d90d-170d-468b-aa1a-cbd2794b4c07" providerId="ADAL" clId="{7264BB5A-F6F1-4340-8585-DDE1B0D70F44}" dt="2026-01-13T13:02:39.722" v="320" actId="20577"/>
          <ac:spMkLst>
            <pc:docMk/>
            <pc:sldMk cId="0" sldId="260"/>
            <ac:spMk id="15413" creationId="{CC767E69-3C1D-6347-B942-1918A8755229}"/>
          </ac:spMkLst>
        </pc:spChg>
        <pc:spChg chg="mod">
          <ac:chgData name="G Snowdon" userId="9f42d90d-170d-468b-aa1a-cbd2794b4c07" providerId="ADAL" clId="{7264BB5A-F6F1-4340-8585-DDE1B0D70F44}" dt="2026-01-13T13:03:43.353" v="371" actId="1076"/>
          <ac:spMkLst>
            <pc:docMk/>
            <pc:sldMk cId="0" sldId="260"/>
            <ac:spMk id="15414" creationId="{B35246E9-E11B-AB40-8C92-4F59A3F00D2F}"/>
          </ac:spMkLst>
        </pc:spChg>
        <pc:spChg chg="mod">
          <ac:chgData name="G Snowdon" userId="9f42d90d-170d-468b-aa1a-cbd2794b4c07" providerId="ADAL" clId="{7264BB5A-F6F1-4340-8585-DDE1B0D70F44}" dt="2026-01-13T13:04:47.125" v="409" actId="1076"/>
          <ac:spMkLst>
            <pc:docMk/>
            <pc:sldMk cId="0" sldId="260"/>
            <ac:spMk id="15415" creationId="{2C07FF40-F6FF-9A44-97BC-BC3978362702}"/>
          </ac:spMkLst>
        </pc:spChg>
        <pc:spChg chg="mod">
          <ac:chgData name="G Snowdon" userId="9f42d90d-170d-468b-aa1a-cbd2794b4c07" providerId="ADAL" clId="{7264BB5A-F6F1-4340-8585-DDE1B0D70F44}" dt="2026-01-13T13:05:54.474" v="450" actId="1076"/>
          <ac:spMkLst>
            <pc:docMk/>
            <pc:sldMk cId="0" sldId="260"/>
            <ac:spMk id="15416" creationId="{306D613F-2004-4841-977F-72D51EF3637D}"/>
          </ac:spMkLst>
        </pc:spChg>
        <pc:spChg chg="mod">
          <ac:chgData name="G Snowdon" userId="9f42d90d-170d-468b-aa1a-cbd2794b4c07" providerId="ADAL" clId="{7264BB5A-F6F1-4340-8585-DDE1B0D70F44}" dt="2026-01-13T13:06:05.004" v="465" actId="20577"/>
          <ac:spMkLst>
            <pc:docMk/>
            <pc:sldMk cId="0" sldId="260"/>
            <ac:spMk id="15417" creationId="{65898A8A-8CA0-894B-8ABD-73DF421BF102}"/>
          </ac:spMkLst>
        </pc:spChg>
        <pc:spChg chg="mod">
          <ac:chgData name="G Snowdon" userId="9f42d90d-170d-468b-aa1a-cbd2794b4c07" providerId="ADAL" clId="{7264BB5A-F6F1-4340-8585-DDE1B0D70F44}" dt="2026-01-13T13:06:44.682" v="485" actId="313"/>
          <ac:spMkLst>
            <pc:docMk/>
            <pc:sldMk cId="0" sldId="260"/>
            <ac:spMk id="15418" creationId="{1C611813-1CAB-144B-8929-C577E31B5A25}"/>
          </ac:spMkLst>
        </pc:spChg>
        <pc:spChg chg="mod">
          <ac:chgData name="G Snowdon" userId="9f42d90d-170d-468b-aa1a-cbd2794b4c07" providerId="ADAL" clId="{7264BB5A-F6F1-4340-8585-DDE1B0D70F44}" dt="2026-01-13T13:07:24.821" v="499" actId="1076"/>
          <ac:spMkLst>
            <pc:docMk/>
            <pc:sldMk cId="0" sldId="260"/>
            <ac:spMk id="15419" creationId="{3263B557-58C4-954D-94C5-295AF394F624}"/>
          </ac:spMkLst>
        </pc:spChg>
        <pc:spChg chg="mod">
          <ac:chgData name="G Snowdon" userId="9f42d90d-170d-468b-aa1a-cbd2794b4c07" providerId="ADAL" clId="{7264BB5A-F6F1-4340-8585-DDE1B0D70F44}" dt="2026-01-13T13:40:01.367" v="626" actId="20577"/>
          <ac:spMkLst>
            <pc:docMk/>
            <pc:sldMk cId="0" sldId="260"/>
            <ac:spMk id="15420" creationId="{33DEEB3B-F6B0-8E43-855E-A55F34DE9666}"/>
          </ac:spMkLst>
        </pc:spChg>
        <pc:spChg chg="mod">
          <ac:chgData name="G Snowdon" userId="9f42d90d-170d-468b-aa1a-cbd2794b4c07" providerId="ADAL" clId="{7264BB5A-F6F1-4340-8585-DDE1B0D70F44}" dt="2026-01-13T13:39:59.117" v="625" actId="20577"/>
          <ac:spMkLst>
            <pc:docMk/>
            <pc:sldMk cId="0" sldId="260"/>
            <ac:spMk id="15421" creationId="{53E82B52-B8F9-4A4A-BB21-9BBA5EC66466}"/>
          </ac:spMkLst>
        </pc:spChg>
        <pc:spChg chg="mod">
          <ac:chgData name="G Snowdon" userId="9f42d90d-170d-468b-aa1a-cbd2794b4c07" providerId="ADAL" clId="{7264BB5A-F6F1-4340-8585-DDE1B0D70F44}" dt="2026-01-13T13:44:28.671" v="636" actId="1076"/>
          <ac:spMkLst>
            <pc:docMk/>
            <pc:sldMk cId="0" sldId="260"/>
            <ac:spMk id="15422" creationId="{31FC2A72-7EB9-6B45-AD8B-87D8D637350D}"/>
          </ac:spMkLst>
        </pc:spChg>
        <pc:spChg chg="mod">
          <ac:chgData name="G Snowdon" userId="9f42d90d-170d-468b-aa1a-cbd2794b4c07" providerId="ADAL" clId="{7264BB5A-F6F1-4340-8585-DDE1B0D70F44}" dt="2026-01-13T13:45:24.876" v="651" actId="20577"/>
          <ac:spMkLst>
            <pc:docMk/>
            <pc:sldMk cId="0" sldId="260"/>
            <ac:spMk id="15423" creationId="{C6A4DC0B-C762-8641-820F-E030A7C0B3C9}"/>
          </ac:spMkLst>
        </pc:spChg>
        <pc:spChg chg="mod">
          <ac:chgData name="G Snowdon" userId="9f42d90d-170d-468b-aa1a-cbd2794b4c07" providerId="ADAL" clId="{7264BB5A-F6F1-4340-8585-DDE1B0D70F44}" dt="2026-01-13T13:46:06.829" v="686" actId="1076"/>
          <ac:spMkLst>
            <pc:docMk/>
            <pc:sldMk cId="0" sldId="260"/>
            <ac:spMk id="15424" creationId="{8BF03215-25BA-4842-B082-3E797FE437D0}"/>
          </ac:spMkLst>
        </pc:spChg>
        <pc:spChg chg="mod">
          <ac:chgData name="G Snowdon" userId="9f42d90d-170d-468b-aa1a-cbd2794b4c07" providerId="ADAL" clId="{7264BB5A-F6F1-4340-8585-DDE1B0D70F44}" dt="2026-01-13T13:46:35.046" v="734" actId="20577"/>
          <ac:spMkLst>
            <pc:docMk/>
            <pc:sldMk cId="0" sldId="260"/>
            <ac:spMk id="15425" creationId="{47B48F6C-86DB-2147-879B-FC1FA5607381}"/>
          </ac:spMkLst>
        </pc:spChg>
        <pc:spChg chg="mod">
          <ac:chgData name="G Snowdon" userId="9f42d90d-170d-468b-aa1a-cbd2794b4c07" providerId="ADAL" clId="{7264BB5A-F6F1-4340-8585-DDE1B0D70F44}" dt="2026-01-13T13:47:16.198" v="753" actId="1076"/>
          <ac:spMkLst>
            <pc:docMk/>
            <pc:sldMk cId="0" sldId="260"/>
            <ac:spMk id="15426" creationId="{BC347397-07C8-CC40-9946-0EE33199B321}"/>
          </ac:spMkLst>
        </pc:spChg>
        <pc:spChg chg="del">
          <ac:chgData name="G Snowdon" userId="9f42d90d-170d-468b-aa1a-cbd2794b4c07" providerId="ADAL" clId="{7264BB5A-F6F1-4340-8585-DDE1B0D70F44}" dt="2026-01-13T13:47:23.512" v="754" actId="478"/>
          <ac:spMkLst>
            <pc:docMk/>
            <pc:sldMk cId="0" sldId="260"/>
            <ac:spMk id="15427" creationId="{C4E854A6-2F1F-DF4D-BEB2-A5947F68B192}"/>
          </ac:spMkLst>
        </pc:spChg>
        <pc:spChg chg="del mod">
          <ac:chgData name="G Snowdon" userId="9f42d90d-170d-468b-aa1a-cbd2794b4c07" providerId="ADAL" clId="{7264BB5A-F6F1-4340-8585-DDE1B0D70F44}" dt="2026-01-13T13:48:21.758" v="758" actId="478"/>
          <ac:spMkLst>
            <pc:docMk/>
            <pc:sldMk cId="0" sldId="260"/>
            <ac:spMk id="15428" creationId="{2DEAB6F2-BCE6-184E-9336-3607BB5DD96E}"/>
          </ac:spMkLst>
        </pc:spChg>
        <pc:spChg chg="del">
          <ac:chgData name="G Snowdon" userId="9f42d90d-170d-468b-aa1a-cbd2794b4c07" providerId="ADAL" clId="{7264BB5A-F6F1-4340-8585-DDE1B0D70F44}" dt="2026-01-13T13:48:50.394" v="763" actId="478"/>
          <ac:spMkLst>
            <pc:docMk/>
            <pc:sldMk cId="0" sldId="260"/>
            <ac:spMk id="15429" creationId="{BC4EF676-C30C-AF48-9230-7920D63B6736}"/>
          </ac:spMkLst>
        </pc:spChg>
        <pc:spChg chg="del mod">
          <ac:chgData name="G Snowdon" userId="9f42d90d-170d-468b-aa1a-cbd2794b4c07" providerId="ADAL" clId="{7264BB5A-F6F1-4340-8585-DDE1B0D70F44}" dt="2026-01-13T13:49:25.659" v="770" actId="478"/>
          <ac:spMkLst>
            <pc:docMk/>
            <pc:sldMk cId="0" sldId="260"/>
            <ac:spMk id="15430" creationId="{AE72C539-F2E0-6249-B1BF-2A943739D976}"/>
          </ac:spMkLst>
        </pc:spChg>
        <pc:spChg chg="del">
          <ac:chgData name="G Snowdon" userId="9f42d90d-170d-468b-aa1a-cbd2794b4c07" providerId="ADAL" clId="{7264BB5A-F6F1-4340-8585-DDE1B0D70F44}" dt="2026-01-13T13:50:36.807" v="783" actId="478"/>
          <ac:spMkLst>
            <pc:docMk/>
            <pc:sldMk cId="0" sldId="260"/>
            <ac:spMk id="15431" creationId="{02BCB5D7-1C98-4645-B3D7-BDD924EC6ACA}"/>
          </ac:spMkLst>
        </pc:spChg>
        <pc:spChg chg="del mod">
          <ac:chgData name="G Snowdon" userId="9f42d90d-170d-468b-aa1a-cbd2794b4c07" providerId="ADAL" clId="{7264BB5A-F6F1-4340-8585-DDE1B0D70F44}" dt="2026-01-13T13:51:02.427" v="790" actId="478"/>
          <ac:spMkLst>
            <pc:docMk/>
            <pc:sldMk cId="0" sldId="260"/>
            <ac:spMk id="15432" creationId="{32E3DEE8-A7A8-0949-B19B-B17127478239}"/>
          </ac:spMkLst>
        </pc:spChg>
        <pc:picChg chg="del">
          <ac:chgData name="G Snowdon" userId="9f42d90d-170d-468b-aa1a-cbd2794b4c07" providerId="ADAL" clId="{7264BB5A-F6F1-4340-8585-DDE1B0D70F44}" dt="2026-01-13T13:10:20" v="554" actId="478"/>
          <ac:picMkLst>
            <pc:docMk/>
            <pc:sldMk cId="0" sldId="260"/>
            <ac:picMk id="2" creationId="{68311A6C-0037-4331-BE31-7FAD4B8F6B88}"/>
          </ac:picMkLst>
        </pc:picChg>
        <pc:picChg chg="mod">
          <ac:chgData name="G Snowdon" userId="9f42d90d-170d-468b-aa1a-cbd2794b4c07" providerId="ADAL" clId="{7264BB5A-F6F1-4340-8585-DDE1B0D70F44}" dt="2026-01-13T13:52:34.035" v="801" actId="1076"/>
          <ac:picMkLst>
            <pc:docMk/>
            <pc:sldMk cId="0" sldId="260"/>
            <ac:picMk id="5" creationId="{16657D9D-4694-214F-A5C6-C9594B11A5F1}"/>
          </ac:picMkLst>
        </pc:picChg>
        <pc:picChg chg="del">
          <ac:chgData name="G Snowdon" userId="9f42d90d-170d-468b-aa1a-cbd2794b4c07" providerId="ADAL" clId="{7264BB5A-F6F1-4340-8585-DDE1B0D70F44}" dt="2026-01-13T13:54:43.145" v="811" actId="478"/>
          <ac:picMkLst>
            <pc:docMk/>
            <pc:sldMk cId="0" sldId="260"/>
            <ac:picMk id="10" creationId="{9A77817A-7AEE-4D89-9253-ADFC6CEFCD0C}"/>
          </ac:picMkLst>
        </pc:picChg>
        <pc:picChg chg="mod">
          <ac:chgData name="G Snowdon" userId="9f42d90d-170d-468b-aa1a-cbd2794b4c07" providerId="ADAL" clId="{7264BB5A-F6F1-4340-8585-DDE1B0D70F44}" dt="2026-01-13T13:54:40.935" v="810" actId="1076"/>
          <ac:picMkLst>
            <pc:docMk/>
            <pc:sldMk cId="0" sldId="260"/>
            <ac:picMk id="11" creationId="{02D931E3-A008-41DE-841F-F9D010178352}"/>
          </ac:picMkLst>
        </pc:picChg>
        <pc:picChg chg="del">
          <ac:chgData name="G Snowdon" userId="9f42d90d-170d-468b-aa1a-cbd2794b4c07" providerId="ADAL" clId="{7264BB5A-F6F1-4340-8585-DDE1B0D70F44}" dt="2026-01-13T13:54:30.382" v="809" actId="478"/>
          <ac:picMkLst>
            <pc:docMk/>
            <pc:sldMk cId="0" sldId="260"/>
            <ac:picMk id="14" creationId="{C5B7F047-F5AB-4BBF-8B1D-1A9E852D28A0}"/>
          </ac:picMkLst>
        </pc:picChg>
        <pc:picChg chg="del">
          <ac:chgData name="G Snowdon" userId="9f42d90d-170d-468b-aa1a-cbd2794b4c07" providerId="ADAL" clId="{7264BB5A-F6F1-4340-8585-DDE1B0D70F44}" dt="2026-01-13T13:54:27.235" v="807" actId="478"/>
          <ac:picMkLst>
            <pc:docMk/>
            <pc:sldMk cId="0" sldId="260"/>
            <ac:picMk id="15" creationId="{B5DF2336-96F1-42C9-9068-C44F46A34FFC}"/>
          </ac:picMkLst>
        </pc:picChg>
        <pc:picChg chg="del">
          <ac:chgData name="G Snowdon" userId="9f42d90d-170d-468b-aa1a-cbd2794b4c07" providerId="ADAL" clId="{7264BB5A-F6F1-4340-8585-DDE1B0D70F44}" dt="2026-01-13T13:54:29.023" v="808" actId="478"/>
          <ac:picMkLst>
            <pc:docMk/>
            <pc:sldMk cId="0" sldId="260"/>
            <ac:picMk id="16" creationId="{F2529EB3-A6D6-4C8C-BC3F-827265767168}"/>
          </ac:picMkLst>
        </pc:picChg>
        <pc:picChg chg="mod">
          <ac:chgData name="G Snowdon" userId="9f42d90d-170d-468b-aa1a-cbd2794b4c07" providerId="ADAL" clId="{7264BB5A-F6F1-4340-8585-DDE1B0D70F44}" dt="2026-01-13T13:33:31.971" v="585" actId="1076"/>
          <ac:picMkLst>
            <pc:docMk/>
            <pc:sldMk cId="0" sldId="260"/>
            <ac:picMk id="17" creationId="{22488F40-9686-422C-BC46-19859BDB8F64}"/>
          </ac:picMkLst>
        </pc:picChg>
        <pc:picChg chg="del">
          <ac:chgData name="G Snowdon" userId="9f42d90d-170d-468b-aa1a-cbd2794b4c07" providerId="ADAL" clId="{7264BB5A-F6F1-4340-8585-DDE1B0D70F44}" dt="2026-01-13T13:38:34.012" v="618" actId="478"/>
          <ac:picMkLst>
            <pc:docMk/>
            <pc:sldMk cId="0" sldId="260"/>
            <ac:picMk id="18" creationId="{6A0E5859-1720-46CE-9D74-37BD5AD217B9}"/>
          </ac:picMkLst>
        </pc:picChg>
        <pc:picChg chg="del">
          <ac:chgData name="G Snowdon" userId="9f42d90d-170d-468b-aa1a-cbd2794b4c07" providerId="ADAL" clId="{7264BB5A-F6F1-4340-8585-DDE1B0D70F44}" dt="2026-01-13T13:39:55.485" v="624" actId="478"/>
          <ac:picMkLst>
            <pc:docMk/>
            <pc:sldMk cId="0" sldId="260"/>
            <ac:picMk id="19" creationId="{2D6C1B41-DA1C-44E9-AA28-A40A84A0E48E}"/>
          </ac:picMkLst>
        </pc:picChg>
        <pc:picChg chg="del">
          <ac:chgData name="G Snowdon" userId="9f42d90d-170d-468b-aa1a-cbd2794b4c07" providerId="ADAL" clId="{7264BB5A-F6F1-4340-8585-DDE1B0D70F44}" dt="2026-01-13T13:34:20.800" v="593" actId="478"/>
          <ac:picMkLst>
            <pc:docMk/>
            <pc:sldMk cId="0" sldId="260"/>
            <ac:picMk id="20" creationId="{AF4C231D-5ECE-4556-A34A-BF812A9233B8}"/>
          </ac:picMkLst>
        </pc:picChg>
        <pc:picChg chg="mod">
          <ac:chgData name="G Snowdon" userId="9f42d90d-170d-468b-aa1a-cbd2794b4c07" providerId="ADAL" clId="{7264BB5A-F6F1-4340-8585-DDE1B0D70F44}" dt="2026-01-13T13:08:25.663" v="548" actId="1076"/>
          <ac:picMkLst>
            <pc:docMk/>
            <pc:sldMk cId="0" sldId="260"/>
            <ac:picMk id="21" creationId="{28C41900-F302-4D13-B058-66600007F7D7}"/>
          </ac:picMkLst>
        </pc:picChg>
        <pc:picChg chg="del">
          <ac:chgData name="G Snowdon" userId="9f42d90d-170d-468b-aa1a-cbd2794b4c07" providerId="ADAL" clId="{7264BB5A-F6F1-4340-8585-DDE1B0D70F44}" dt="2026-01-13T13:10:43.007" v="561" actId="478"/>
          <ac:picMkLst>
            <pc:docMk/>
            <pc:sldMk cId="0" sldId="260"/>
            <ac:picMk id="22" creationId="{255680BA-D89B-41EB-9CDF-975967CD1909}"/>
          </ac:picMkLst>
        </pc:picChg>
        <pc:picChg chg="del">
          <ac:chgData name="G Snowdon" userId="9f42d90d-170d-468b-aa1a-cbd2794b4c07" providerId="ADAL" clId="{7264BB5A-F6F1-4340-8585-DDE1B0D70F44}" dt="2026-01-13T13:13:30.479" v="580" actId="478"/>
          <ac:picMkLst>
            <pc:docMk/>
            <pc:sldMk cId="0" sldId="260"/>
            <ac:picMk id="23" creationId="{7B29D1C5-AEBB-4FD7-8947-C75D377AC2AE}"/>
          </ac:picMkLst>
        </pc:picChg>
        <pc:picChg chg="del">
          <ac:chgData name="G Snowdon" userId="9f42d90d-170d-468b-aa1a-cbd2794b4c07" providerId="ADAL" clId="{7264BB5A-F6F1-4340-8585-DDE1B0D70F44}" dt="2026-01-13T13:32:51.544" v="584" actId="478"/>
          <ac:picMkLst>
            <pc:docMk/>
            <pc:sldMk cId="0" sldId="260"/>
            <ac:picMk id="25" creationId="{75C33211-DAFB-400C-9FCE-BE528B44EFDE}"/>
          </ac:picMkLst>
        </pc:picChg>
        <pc:picChg chg="del">
          <ac:chgData name="G Snowdon" userId="9f42d90d-170d-468b-aa1a-cbd2794b4c07" providerId="ADAL" clId="{7264BB5A-F6F1-4340-8585-DDE1B0D70F44}" dt="2026-01-13T13:38:32.464" v="617" actId="478"/>
          <ac:picMkLst>
            <pc:docMk/>
            <pc:sldMk cId="0" sldId="260"/>
            <ac:picMk id="26" creationId="{1E38E5F1-5D75-406E-847A-B450CDC82E6C}"/>
          </ac:picMkLst>
        </pc:picChg>
        <pc:picChg chg="del">
          <ac:chgData name="G Snowdon" userId="9f42d90d-170d-468b-aa1a-cbd2794b4c07" providerId="ADAL" clId="{7264BB5A-F6F1-4340-8585-DDE1B0D70F44}" dt="2026-01-13T13:03:19.913" v="322" actId="478"/>
          <ac:picMkLst>
            <pc:docMk/>
            <pc:sldMk cId="0" sldId="260"/>
            <ac:picMk id="28" creationId="{4F18C5CA-F979-44F9-8C47-9AC22F7E089B}"/>
          </ac:picMkLst>
        </pc:picChg>
        <pc:picChg chg="del">
          <ac:chgData name="G Snowdon" userId="9f42d90d-170d-468b-aa1a-cbd2794b4c07" providerId="ADAL" clId="{7264BB5A-F6F1-4340-8585-DDE1B0D70F44}" dt="2026-01-13T12:56:20.360" v="136" actId="478"/>
          <ac:picMkLst>
            <pc:docMk/>
            <pc:sldMk cId="0" sldId="260"/>
            <ac:picMk id="29" creationId="{2A2C397E-7311-47DF-BEB9-033CEF1B4BEC}"/>
          </ac:picMkLst>
        </pc:picChg>
        <pc:picChg chg="del">
          <ac:chgData name="G Snowdon" userId="9f42d90d-170d-468b-aa1a-cbd2794b4c07" providerId="ADAL" clId="{7264BB5A-F6F1-4340-8585-DDE1B0D70F44}" dt="2026-01-13T13:11:37.341" v="566" actId="478"/>
          <ac:picMkLst>
            <pc:docMk/>
            <pc:sldMk cId="0" sldId="260"/>
            <ac:picMk id="31" creationId="{AEC7348A-2470-46B0-883C-831020E1F64F}"/>
          </ac:picMkLst>
        </pc:picChg>
        <pc:picChg chg="mod">
          <ac:chgData name="G Snowdon" userId="9f42d90d-170d-468b-aa1a-cbd2794b4c07" providerId="ADAL" clId="{7264BB5A-F6F1-4340-8585-DDE1B0D70F44}" dt="2026-01-13T13:03:23.104" v="323" actId="1076"/>
          <ac:picMkLst>
            <pc:docMk/>
            <pc:sldMk cId="0" sldId="260"/>
            <ac:picMk id="32" creationId="{A39E8F81-E156-4C6C-B7B2-459C25A32294}"/>
          </ac:picMkLst>
        </pc:picChg>
        <pc:picChg chg="del">
          <ac:chgData name="G Snowdon" userId="9f42d90d-170d-468b-aa1a-cbd2794b4c07" providerId="ADAL" clId="{7264BB5A-F6F1-4340-8585-DDE1B0D70F44}" dt="2026-01-13T13:35:17.160" v="601" actId="478"/>
          <ac:picMkLst>
            <pc:docMk/>
            <pc:sldMk cId="0" sldId="260"/>
            <ac:picMk id="34" creationId="{95F44C1A-E379-4EB2-8E38-2E2D8A928080}"/>
          </ac:picMkLst>
        </pc:picChg>
        <pc:picChg chg="del">
          <ac:chgData name="G Snowdon" userId="9f42d90d-170d-468b-aa1a-cbd2794b4c07" providerId="ADAL" clId="{7264BB5A-F6F1-4340-8585-DDE1B0D70F44}" dt="2026-01-13T13:35:54.064" v="606" actId="478"/>
          <ac:picMkLst>
            <pc:docMk/>
            <pc:sldMk cId="0" sldId="260"/>
            <ac:picMk id="35" creationId="{2921AA21-C4D9-43B8-BDE4-BBB48BAB3986}"/>
          </ac:picMkLst>
        </pc:picChg>
        <pc:picChg chg="del">
          <ac:chgData name="G Snowdon" userId="9f42d90d-170d-468b-aa1a-cbd2794b4c07" providerId="ADAL" clId="{7264BB5A-F6F1-4340-8585-DDE1B0D70F44}" dt="2026-01-13T13:09:19.669" v="549" actId="478"/>
          <ac:picMkLst>
            <pc:docMk/>
            <pc:sldMk cId="0" sldId="260"/>
            <ac:picMk id="36" creationId="{39D465EB-5B80-4F41-AA33-A9D600F493CD}"/>
          </ac:picMkLst>
        </pc:picChg>
        <pc:picChg chg="mod">
          <ac:chgData name="G Snowdon" userId="9f42d90d-170d-468b-aa1a-cbd2794b4c07" providerId="ADAL" clId="{7264BB5A-F6F1-4340-8585-DDE1B0D70F44}" dt="2026-01-13T13:53:16.964" v="802" actId="1076"/>
          <ac:picMkLst>
            <pc:docMk/>
            <pc:sldMk cId="0" sldId="260"/>
            <ac:picMk id="37" creationId="{96C388C2-6CCE-49DA-ABFB-49B0466CA8C7}"/>
          </ac:picMkLst>
        </pc:picChg>
        <pc:picChg chg="del">
          <ac:chgData name="G Snowdon" userId="9f42d90d-170d-468b-aa1a-cbd2794b4c07" providerId="ADAL" clId="{7264BB5A-F6F1-4340-8585-DDE1B0D70F44}" dt="2026-01-13T13:53:18.923" v="803" actId="478"/>
          <ac:picMkLst>
            <pc:docMk/>
            <pc:sldMk cId="0" sldId="260"/>
            <ac:picMk id="39" creationId="{B5E28AD2-0183-4082-98FB-557B62A83208}"/>
          </ac:picMkLst>
        </pc:picChg>
        <pc:picChg chg="del">
          <ac:chgData name="G Snowdon" userId="9f42d90d-170d-468b-aa1a-cbd2794b4c07" providerId="ADAL" clId="{7264BB5A-F6F1-4340-8585-DDE1B0D70F44}" dt="2026-01-13T13:33:33.557" v="586" actId="478"/>
          <ac:picMkLst>
            <pc:docMk/>
            <pc:sldMk cId="0" sldId="260"/>
            <ac:picMk id="40" creationId="{13C3AAA8-43FD-4C03-87B1-61939B4966DE}"/>
          </ac:picMkLst>
        </pc:picChg>
        <pc:picChg chg="mod">
          <ac:chgData name="G Snowdon" userId="9f42d90d-170d-468b-aa1a-cbd2794b4c07" providerId="ADAL" clId="{7264BB5A-F6F1-4340-8585-DDE1B0D70F44}" dt="2026-01-13T13:01:18.600" v="233" actId="1076"/>
          <ac:picMkLst>
            <pc:docMk/>
            <pc:sldMk cId="0" sldId="260"/>
            <ac:picMk id="69" creationId="{41B298A7-ADB6-4639-88E7-E0E78AE09FCD}"/>
          </ac:picMkLst>
        </pc:picChg>
        <pc:picChg chg="mod">
          <ac:chgData name="G Snowdon" userId="9f42d90d-170d-468b-aa1a-cbd2794b4c07" providerId="ADAL" clId="{7264BB5A-F6F1-4340-8585-DDE1B0D70F44}" dt="2026-01-13T12:56:55.282" v="137" actId="1076"/>
          <ac:picMkLst>
            <pc:docMk/>
            <pc:sldMk cId="0" sldId="260"/>
            <ac:picMk id="70" creationId="{CC6E4DED-482A-4AD1-A1F7-35C531382979}"/>
          </ac:picMkLst>
        </pc:picChg>
        <pc:picChg chg="mod">
          <ac:chgData name="G Snowdon" userId="9f42d90d-170d-468b-aa1a-cbd2794b4c07" providerId="ADAL" clId="{7264BB5A-F6F1-4340-8585-DDE1B0D70F44}" dt="2026-01-13T13:04:28.476" v="372" actId="1076"/>
          <ac:picMkLst>
            <pc:docMk/>
            <pc:sldMk cId="0" sldId="260"/>
            <ac:picMk id="77" creationId="{E57B0A86-2F18-4F11-AFE3-EBC622011997}"/>
          </ac:picMkLst>
        </pc:picChg>
        <pc:picChg chg="mod">
          <ac:chgData name="G Snowdon" userId="9f42d90d-170d-468b-aa1a-cbd2794b4c07" providerId="ADAL" clId="{7264BB5A-F6F1-4340-8585-DDE1B0D70F44}" dt="2026-01-13T12:59:26.117" v="188" actId="1076"/>
          <ac:picMkLst>
            <pc:docMk/>
            <pc:sldMk cId="0" sldId="260"/>
            <ac:picMk id="78" creationId="{E648D05A-3DD6-4E1A-A0B0-6F35234AE806}"/>
          </ac:picMkLst>
        </pc:picChg>
        <pc:picChg chg="add mod">
          <ac:chgData name="G Snowdon" userId="9f42d90d-170d-468b-aa1a-cbd2794b4c07" providerId="ADAL" clId="{7264BB5A-F6F1-4340-8585-DDE1B0D70F44}" dt="2026-01-13T13:09:42.849" v="553" actId="1076"/>
          <ac:picMkLst>
            <pc:docMk/>
            <pc:sldMk cId="0" sldId="260"/>
            <ac:picMk id="1026" creationId="{D867C10A-C8AD-F044-CA19-9AC19713BB92}"/>
          </ac:picMkLst>
        </pc:picChg>
        <pc:picChg chg="add mod">
          <ac:chgData name="G Snowdon" userId="9f42d90d-170d-468b-aa1a-cbd2794b4c07" providerId="ADAL" clId="{7264BB5A-F6F1-4340-8585-DDE1B0D70F44}" dt="2026-01-13T13:10:39.321" v="560" actId="1076"/>
          <ac:picMkLst>
            <pc:docMk/>
            <pc:sldMk cId="0" sldId="260"/>
            <ac:picMk id="1028" creationId="{3ADF156A-96C3-5E44-B410-BC714E3F1B65}"/>
          </ac:picMkLst>
        </pc:picChg>
        <pc:picChg chg="add mod">
          <ac:chgData name="G Snowdon" userId="9f42d90d-170d-468b-aa1a-cbd2794b4c07" providerId="ADAL" clId="{7264BB5A-F6F1-4340-8585-DDE1B0D70F44}" dt="2026-01-13T13:11:33.491" v="565" actId="1076"/>
          <ac:picMkLst>
            <pc:docMk/>
            <pc:sldMk cId="0" sldId="260"/>
            <ac:picMk id="1030" creationId="{5CBA4172-97F7-7B43-2FC1-7D40A7F1D551}"/>
          </ac:picMkLst>
        </pc:picChg>
        <pc:picChg chg="add mod">
          <ac:chgData name="G Snowdon" userId="9f42d90d-170d-468b-aa1a-cbd2794b4c07" providerId="ADAL" clId="{7264BB5A-F6F1-4340-8585-DDE1B0D70F44}" dt="2026-01-13T13:12:25.069" v="569" actId="14100"/>
          <ac:picMkLst>
            <pc:docMk/>
            <pc:sldMk cId="0" sldId="260"/>
            <ac:picMk id="1032" creationId="{634F2C9F-56B5-E151-166F-8C7C37F6B609}"/>
          </ac:picMkLst>
        </pc:picChg>
        <pc:picChg chg="add mod">
          <ac:chgData name="G Snowdon" userId="9f42d90d-170d-468b-aa1a-cbd2794b4c07" providerId="ADAL" clId="{7264BB5A-F6F1-4340-8585-DDE1B0D70F44}" dt="2026-01-13T13:12:45.240" v="574" actId="1076"/>
          <ac:picMkLst>
            <pc:docMk/>
            <pc:sldMk cId="0" sldId="260"/>
            <ac:picMk id="1034" creationId="{EABDCC68-3D73-2B69-6B63-0ECAA148AED2}"/>
          </ac:picMkLst>
        </pc:picChg>
        <pc:picChg chg="add mod">
          <ac:chgData name="G Snowdon" userId="9f42d90d-170d-468b-aa1a-cbd2794b4c07" providerId="ADAL" clId="{7264BB5A-F6F1-4340-8585-DDE1B0D70F44}" dt="2026-01-13T13:13:09.805" v="579" actId="1076"/>
          <ac:picMkLst>
            <pc:docMk/>
            <pc:sldMk cId="0" sldId="260"/>
            <ac:picMk id="1036" creationId="{AF9018E8-6C14-C5BD-82E7-CD7C6A94DE80}"/>
          </ac:picMkLst>
        </pc:picChg>
        <pc:picChg chg="add mod">
          <ac:chgData name="G Snowdon" userId="9f42d90d-170d-468b-aa1a-cbd2794b4c07" providerId="ADAL" clId="{7264BB5A-F6F1-4340-8585-DDE1B0D70F44}" dt="2026-01-13T13:14:42.408" v="583" actId="1076"/>
          <ac:picMkLst>
            <pc:docMk/>
            <pc:sldMk cId="0" sldId="260"/>
            <ac:picMk id="1038" creationId="{2179B91C-EBD3-3CD3-6586-4CBDEAABE443}"/>
          </ac:picMkLst>
        </pc:picChg>
        <pc:picChg chg="add mod">
          <ac:chgData name="G Snowdon" userId="9f42d90d-170d-468b-aa1a-cbd2794b4c07" providerId="ADAL" clId="{7264BB5A-F6F1-4340-8585-DDE1B0D70F44}" dt="2026-01-13T13:34:19.409" v="592" actId="1076"/>
          <ac:picMkLst>
            <pc:docMk/>
            <pc:sldMk cId="0" sldId="260"/>
            <ac:picMk id="1040" creationId="{DEFA2CE1-D1F9-065E-5D4C-54F95D606499}"/>
          </ac:picMkLst>
        </pc:picChg>
        <pc:picChg chg="add mod">
          <ac:chgData name="G Snowdon" userId="9f42d90d-170d-468b-aa1a-cbd2794b4c07" providerId="ADAL" clId="{7264BB5A-F6F1-4340-8585-DDE1B0D70F44}" dt="2026-01-13T13:35:14.341" v="600" actId="1076"/>
          <ac:picMkLst>
            <pc:docMk/>
            <pc:sldMk cId="0" sldId="260"/>
            <ac:picMk id="1042" creationId="{322B9E54-F968-9286-6906-9A2F7105A97E}"/>
          </ac:picMkLst>
        </pc:picChg>
        <pc:picChg chg="add mod">
          <ac:chgData name="G Snowdon" userId="9f42d90d-170d-468b-aa1a-cbd2794b4c07" providerId="ADAL" clId="{7264BB5A-F6F1-4340-8585-DDE1B0D70F44}" dt="2026-01-13T13:35:52.824" v="605" actId="14100"/>
          <ac:picMkLst>
            <pc:docMk/>
            <pc:sldMk cId="0" sldId="260"/>
            <ac:picMk id="1044" creationId="{49024AB0-71AD-FEC2-82A9-520CD8E9A878}"/>
          </ac:picMkLst>
        </pc:picChg>
        <pc:picChg chg="add mod">
          <ac:chgData name="G Snowdon" userId="9f42d90d-170d-468b-aa1a-cbd2794b4c07" providerId="ADAL" clId="{7264BB5A-F6F1-4340-8585-DDE1B0D70F44}" dt="2026-01-13T13:37:39.289" v="611" actId="1076"/>
          <ac:picMkLst>
            <pc:docMk/>
            <pc:sldMk cId="0" sldId="260"/>
            <ac:picMk id="1046" creationId="{B090F67C-C14F-51EC-8B31-0DA0AA2DFE5D}"/>
          </ac:picMkLst>
        </pc:picChg>
        <pc:picChg chg="add mod">
          <ac:chgData name="G Snowdon" userId="9f42d90d-170d-468b-aa1a-cbd2794b4c07" providerId="ADAL" clId="{7264BB5A-F6F1-4340-8585-DDE1B0D70F44}" dt="2026-01-13T13:38:29.475" v="616" actId="1076"/>
          <ac:picMkLst>
            <pc:docMk/>
            <pc:sldMk cId="0" sldId="260"/>
            <ac:picMk id="1048" creationId="{D9E3A5FF-B3A8-3FF8-8F5E-FB30A5C3CDDB}"/>
          </ac:picMkLst>
        </pc:picChg>
        <pc:picChg chg="add mod">
          <ac:chgData name="G Snowdon" userId="9f42d90d-170d-468b-aa1a-cbd2794b4c07" providerId="ADAL" clId="{7264BB5A-F6F1-4340-8585-DDE1B0D70F44}" dt="2026-01-13T13:39:46.856" v="623" actId="1076"/>
          <ac:picMkLst>
            <pc:docMk/>
            <pc:sldMk cId="0" sldId="260"/>
            <ac:picMk id="1050" creationId="{2B57634F-B3FD-3B3F-4DCB-7DD8E8230786}"/>
          </ac:picMkLst>
        </pc:picChg>
        <pc:picChg chg="add mod">
          <ac:chgData name="G Snowdon" userId="9f42d90d-170d-468b-aa1a-cbd2794b4c07" providerId="ADAL" clId="{7264BB5A-F6F1-4340-8585-DDE1B0D70F44}" dt="2026-01-13T13:40:44.617" v="629" actId="1076"/>
          <ac:picMkLst>
            <pc:docMk/>
            <pc:sldMk cId="0" sldId="260"/>
            <ac:picMk id="1052" creationId="{63E00ADE-1BC1-E9BE-1BF0-D47678DEBC59}"/>
          </ac:picMkLst>
        </pc:picChg>
        <pc:picChg chg="add mod">
          <ac:chgData name="G Snowdon" userId="9f42d90d-170d-468b-aa1a-cbd2794b4c07" providerId="ADAL" clId="{7264BB5A-F6F1-4340-8585-DDE1B0D70F44}" dt="2026-01-13T13:54:55.707" v="812" actId="1076"/>
          <ac:picMkLst>
            <pc:docMk/>
            <pc:sldMk cId="0" sldId="260"/>
            <ac:picMk id="1054" creationId="{F84C55CB-F487-1718-AA93-69655C901D77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1718AA1-F918-1E41-81D9-1EE7471B945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604" cy="46534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10944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049879B-D5F6-6E45-BF48-15D9B65862EE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970159" y="0"/>
            <a:ext cx="3038604" cy="46534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10944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24C7914-0EB7-3840-B0CA-16284FE8FB45}" type="datetimeFigureOut">
              <a:rPr lang="en-US"/>
              <a:pPr>
                <a:defRPr/>
              </a:pPr>
              <a:t>1/13/2026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3AA921B4-FBD5-9842-80F5-CFE7D58FA3E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641600" y="1162050"/>
            <a:ext cx="17272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CF4C9E3C-856D-5548-A711-CB8C857FEE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00713" y="4473512"/>
            <a:ext cx="5608975" cy="366028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540F75-09D7-5B44-B12B-F608BFB82C8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831059"/>
            <a:ext cx="3038604" cy="46534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10944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B7099A-6A2B-E349-822E-FB5A319AF37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970159" y="8831059"/>
            <a:ext cx="3038604" cy="465341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defTabSz="1093788" eaLnBrk="1" hangingPunct="1">
              <a:defRPr sz="1200" smtClean="0"/>
            </a:lvl1pPr>
          </a:lstStyle>
          <a:p>
            <a:pPr>
              <a:defRPr/>
            </a:pPr>
            <a:fld id="{F5573027-4EEE-4445-A9D2-2370B40980B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28688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63550" algn="l" defTabSz="928688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928688" algn="l" defTabSz="928688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393825" algn="l" defTabSz="928688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858963" algn="l" defTabSz="928688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326408" algn="l" defTabSz="930562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6pPr>
    <a:lvl7pPr marL="2791689" algn="l" defTabSz="930562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7pPr>
    <a:lvl8pPr marL="3256970" algn="l" defTabSz="930562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8pPr>
    <a:lvl9pPr marL="3722252" algn="l" defTabSz="930562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9020" y="2886970"/>
            <a:ext cx="8262224" cy="6141437"/>
          </a:xfrm>
        </p:spPr>
        <p:txBody>
          <a:bodyPr anchor="b"/>
          <a:lstStyle>
            <a:lvl1pPr algn="ctr">
              <a:defRPr sz="637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5033" y="9265242"/>
            <a:ext cx="7290197" cy="4258988"/>
          </a:xfrm>
        </p:spPr>
        <p:txBody>
          <a:bodyPr/>
          <a:lstStyle>
            <a:lvl1pPr marL="0" indent="0" algn="ctr">
              <a:buNone/>
              <a:defRPr sz="2551"/>
            </a:lvl1pPr>
            <a:lvl2pPr marL="485937" indent="0" algn="ctr">
              <a:buNone/>
              <a:defRPr sz="2126"/>
            </a:lvl2pPr>
            <a:lvl3pPr marL="971872" indent="0" algn="ctr">
              <a:buNone/>
              <a:defRPr sz="1913"/>
            </a:lvl3pPr>
            <a:lvl4pPr marL="1457809" indent="0" algn="ctr">
              <a:buNone/>
              <a:defRPr sz="1701"/>
            </a:lvl4pPr>
            <a:lvl5pPr marL="1943745" indent="0" algn="ctr">
              <a:buNone/>
              <a:defRPr sz="1701"/>
            </a:lvl5pPr>
            <a:lvl6pPr marL="2429681" indent="0" algn="ctr">
              <a:buNone/>
              <a:defRPr sz="1701"/>
            </a:lvl6pPr>
            <a:lvl7pPr marL="2915618" indent="0" algn="ctr">
              <a:buNone/>
              <a:defRPr sz="1701"/>
            </a:lvl7pPr>
            <a:lvl8pPr marL="3401553" indent="0" algn="ctr">
              <a:buNone/>
              <a:defRPr sz="1701"/>
            </a:lvl8pPr>
            <a:lvl9pPr marL="3887490" indent="0" algn="ctr">
              <a:buNone/>
              <a:defRPr sz="1701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3577EB-0E35-4F43-9C5C-2C718532A4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13AE42-D538-0443-ADE6-36EE114429CD}" type="datetimeFigureOut">
              <a:rPr lang="en-GB"/>
              <a:pPr>
                <a:defRPr/>
              </a:pPr>
              <a:t>13/01/2026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C166B4-6002-8C41-9F97-75E6556D6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3A9DE3-6A7B-7B46-88E9-A20D98B54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D96A38-0C12-DF4D-BCF8-D52092E9760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13139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E6B5C0-029F-AE4C-867F-63AA24FB15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0462DC-E8F4-1542-92A2-7E44609E3556}" type="datetimeFigureOut">
              <a:rPr lang="en-GB"/>
              <a:pPr>
                <a:defRPr/>
              </a:pPr>
              <a:t>13/01/2026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2F621E-D7B0-BD4E-A1AF-C547D94F91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C12141-AFAC-BF44-8D93-F9F1BF090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69614C-5191-F94D-8FD7-57C0AB493B9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44134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6065" y="939183"/>
            <a:ext cx="2095932" cy="149493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8270" y="939183"/>
            <a:ext cx="6166292" cy="149493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DF0941-509D-6A48-ACC6-278AB8D7A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65C162-07EA-044F-A337-8D3C499433AE}" type="datetimeFigureOut">
              <a:rPr lang="en-GB"/>
              <a:pPr>
                <a:defRPr/>
              </a:pPr>
              <a:t>13/01/2026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26D75D-CE75-0342-B2D5-1821D51243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015D08-CBBF-6148-82F9-F39C6BD54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CD79B2-3F2A-274D-BA9B-3AB2E82624A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79703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16A814-0FBC-2E45-91F8-A2537CC4E7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800FAA-52F3-5345-B1B3-30A96F40400D}" type="datetimeFigureOut">
              <a:rPr lang="en-GB"/>
              <a:pPr>
                <a:defRPr/>
              </a:pPr>
              <a:t>13/01/2026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94A3A4-867D-9349-AB30-DC31023F4F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E30567-5BF0-5E42-8E2F-BC5E16A525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22176C-91C8-FA4F-9CE0-D6F7D94E9A7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87657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3208" y="4397833"/>
            <a:ext cx="8383727" cy="7337873"/>
          </a:xfrm>
        </p:spPr>
        <p:txBody>
          <a:bodyPr anchor="b"/>
          <a:lstStyle>
            <a:lvl1pPr>
              <a:defRPr sz="637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3208" y="11805124"/>
            <a:ext cx="8383727" cy="3858814"/>
          </a:xfrm>
        </p:spPr>
        <p:txBody>
          <a:bodyPr/>
          <a:lstStyle>
            <a:lvl1pPr marL="0" indent="0">
              <a:buNone/>
              <a:defRPr sz="2551">
                <a:solidFill>
                  <a:schemeClr val="tx1"/>
                </a:solidFill>
              </a:defRPr>
            </a:lvl1pPr>
            <a:lvl2pPr marL="485937" indent="0">
              <a:buNone/>
              <a:defRPr sz="2126">
                <a:solidFill>
                  <a:schemeClr val="tx1">
                    <a:tint val="75000"/>
                  </a:schemeClr>
                </a:solidFill>
              </a:defRPr>
            </a:lvl2pPr>
            <a:lvl3pPr marL="971872" indent="0">
              <a:buNone/>
              <a:defRPr sz="1913">
                <a:solidFill>
                  <a:schemeClr val="tx1">
                    <a:tint val="75000"/>
                  </a:schemeClr>
                </a:solidFill>
              </a:defRPr>
            </a:lvl3pPr>
            <a:lvl4pPr marL="1457809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4pPr>
            <a:lvl5pPr marL="1943745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5pPr>
            <a:lvl6pPr marL="2429681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6pPr>
            <a:lvl7pPr marL="2915618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7pPr>
            <a:lvl8pPr marL="3401553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8pPr>
            <a:lvl9pPr marL="3887490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94BA42-921E-D747-9D63-A71D5C40B1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80D2F9-978F-C74E-B173-2E8266B30865}" type="datetimeFigureOut">
              <a:rPr lang="en-GB"/>
              <a:pPr>
                <a:defRPr/>
              </a:pPr>
              <a:t>13/01/2026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1425BF-51C1-BC48-8538-BD7E3E8D4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34FC14-1C19-0146-AB8D-66A84386F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ADE0AE-F1C0-8E47-AF57-D45847740CB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80855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8268" y="4695916"/>
            <a:ext cx="4131112" cy="111926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20883" y="4695916"/>
            <a:ext cx="4131112" cy="111926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1AAF17A-3317-274D-AD42-489D795B22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A6FFDB-6D4A-3646-BFB2-52A9AED60076}" type="datetimeFigureOut">
              <a:rPr lang="en-GB"/>
              <a:pPr>
                <a:defRPr/>
              </a:pPr>
              <a:t>13/01/2026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809C509-9DE0-B94E-890C-9101389093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D9A629F-8A91-EA49-8282-A5F5761B9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10C2E4-74FC-4343-85C4-9374D2EC098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61526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6" y="939186"/>
            <a:ext cx="8383727" cy="340964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9536" y="4324329"/>
            <a:ext cx="4112126" cy="2119285"/>
          </a:xfrm>
        </p:spPr>
        <p:txBody>
          <a:bodyPr anchor="b"/>
          <a:lstStyle>
            <a:lvl1pPr marL="0" indent="0">
              <a:buNone/>
              <a:defRPr sz="2551" b="1"/>
            </a:lvl1pPr>
            <a:lvl2pPr marL="485937" indent="0">
              <a:buNone/>
              <a:defRPr sz="2126" b="1"/>
            </a:lvl2pPr>
            <a:lvl3pPr marL="971872" indent="0">
              <a:buNone/>
              <a:defRPr sz="1913" b="1"/>
            </a:lvl3pPr>
            <a:lvl4pPr marL="1457809" indent="0">
              <a:buNone/>
              <a:defRPr sz="1701" b="1"/>
            </a:lvl4pPr>
            <a:lvl5pPr marL="1943745" indent="0">
              <a:buNone/>
              <a:defRPr sz="1701" b="1"/>
            </a:lvl5pPr>
            <a:lvl6pPr marL="2429681" indent="0">
              <a:buNone/>
              <a:defRPr sz="1701" b="1"/>
            </a:lvl6pPr>
            <a:lvl7pPr marL="2915618" indent="0">
              <a:buNone/>
              <a:defRPr sz="1701" b="1"/>
            </a:lvl7pPr>
            <a:lvl8pPr marL="3401553" indent="0">
              <a:buNone/>
              <a:defRPr sz="1701" b="1"/>
            </a:lvl8pPr>
            <a:lvl9pPr marL="3887490" indent="0">
              <a:buNone/>
              <a:defRPr sz="1701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9536" y="6443609"/>
            <a:ext cx="4112126" cy="947758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20884" y="4324329"/>
            <a:ext cx="4132378" cy="2119285"/>
          </a:xfrm>
        </p:spPr>
        <p:txBody>
          <a:bodyPr anchor="b"/>
          <a:lstStyle>
            <a:lvl1pPr marL="0" indent="0">
              <a:buNone/>
              <a:defRPr sz="2551" b="1"/>
            </a:lvl1pPr>
            <a:lvl2pPr marL="485937" indent="0">
              <a:buNone/>
              <a:defRPr sz="2126" b="1"/>
            </a:lvl2pPr>
            <a:lvl3pPr marL="971872" indent="0">
              <a:buNone/>
              <a:defRPr sz="1913" b="1"/>
            </a:lvl3pPr>
            <a:lvl4pPr marL="1457809" indent="0">
              <a:buNone/>
              <a:defRPr sz="1701" b="1"/>
            </a:lvl4pPr>
            <a:lvl5pPr marL="1943745" indent="0">
              <a:buNone/>
              <a:defRPr sz="1701" b="1"/>
            </a:lvl5pPr>
            <a:lvl6pPr marL="2429681" indent="0">
              <a:buNone/>
              <a:defRPr sz="1701" b="1"/>
            </a:lvl6pPr>
            <a:lvl7pPr marL="2915618" indent="0">
              <a:buNone/>
              <a:defRPr sz="1701" b="1"/>
            </a:lvl7pPr>
            <a:lvl8pPr marL="3401553" indent="0">
              <a:buNone/>
              <a:defRPr sz="1701" b="1"/>
            </a:lvl8pPr>
            <a:lvl9pPr marL="3887490" indent="0">
              <a:buNone/>
              <a:defRPr sz="1701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20884" y="6443609"/>
            <a:ext cx="4132378" cy="947758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DAA2C36C-57AF-5347-8656-C033516A4C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2A839F-EF79-F04A-BF32-79540940D1FD}" type="datetimeFigureOut">
              <a:rPr lang="en-GB"/>
              <a:pPr>
                <a:defRPr/>
              </a:pPr>
              <a:t>13/01/2026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9914AA9-F6BB-F044-A734-96B0131FB0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2F9E6CC7-E548-DC4E-98EF-663224047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55B42C-EA37-8846-83AE-32E772D5A73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87227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F0403989-919C-DB44-A16B-AA2B2C8CF7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BA5135-5AF7-2442-9515-859083BBCA28}" type="datetimeFigureOut">
              <a:rPr lang="en-GB"/>
              <a:pPr>
                <a:defRPr/>
              </a:pPr>
              <a:t>13/01/2026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C4A20CF5-2749-C244-B4C7-A81040BC2D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28E078BD-F128-4B4A-B165-9A129281E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8206EA-2A8E-F049-BA0A-C1C3B79D8D3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97234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E04AA4D-985E-3A4F-AE05-4F9D08D8E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882D9A-D794-E440-8275-386D63818305}" type="datetimeFigureOut">
              <a:rPr lang="en-GB"/>
              <a:pPr>
                <a:defRPr/>
              </a:pPr>
              <a:t>13/01/2026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311F408B-6F78-E54C-82E6-1B24C0CD9C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D0A1B59-A984-9D44-9673-15FD8568E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B0294A-4E74-DF49-B089-D330BFF5023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37240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5" y="1176020"/>
            <a:ext cx="3135038" cy="4116070"/>
          </a:xfrm>
        </p:spPr>
        <p:txBody>
          <a:bodyPr anchor="b"/>
          <a:lstStyle>
            <a:lvl1pPr>
              <a:defRPr sz="340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32380" y="2539882"/>
            <a:ext cx="4920883" cy="12536047"/>
          </a:xfrm>
        </p:spPr>
        <p:txBody>
          <a:bodyPr/>
          <a:lstStyle>
            <a:lvl1pPr>
              <a:defRPr sz="3401"/>
            </a:lvl1pPr>
            <a:lvl2pPr>
              <a:defRPr sz="2976"/>
            </a:lvl2pPr>
            <a:lvl3pPr>
              <a:defRPr sz="2551"/>
            </a:lvl3pPr>
            <a:lvl4pPr>
              <a:defRPr sz="2126"/>
            </a:lvl4pPr>
            <a:lvl5pPr>
              <a:defRPr sz="2126"/>
            </a:lvl5pPr>
            <a:lvl6pPr>
              <a:defRPr sz="2126"/>
            </a:lvl6pPr>
            <a:lvl7pPr>
              <a:defRPr sz="2126"/>
            </a:lvl7pPr>
            <a:lvl8pPr>
              <a:defRPr sz="2126"/>
            </a:lvl8pPr>
            <a:lvl9pPr>
              <a:defRPr sz="2126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9535" y="5292092"/>
            <a:ext cx="3135038" cy="9804251"/>
          </a:xfrm>
        </p:spPr>
        <p:txBody>
          <a:bodyPr/>
          <a:lstStyle>
            <a:lvl1pPr marL="0" indent="0">
              <a:buNone/>
              <a:defRPr sz="1701"/>
            </a:lvl1pPr>
            <a:lvl2pPr marL="485937" indent="0">
              <a:buNone/>
              <a:defRPr sz="1488"/>
            </a:lvl2pPr>
            <a:lvl3pPr marL="971872" indent="0">
              <a:buNone/>
              <a:defRPr sz="1276"/>
            </a:lvl3pPr>
            <a:lvl4pPr marL="1457809" indent="0">
              <a:buNone/>
              <a:defRPr sz="1063"/>
            </a:lvl4pPr>
            <a:lvl5pPr marL="1943745" indent="0">
              <a:buNone/>
              <a:defRPr sz="1063"/>
            </a:lvl5pPr>
            <a:lvl6pPr marL="2429681" indent="0">
              <a:buNone/>
              <a:defRPr sz="1063"/>
            </a:lvl6pPr>
            <a:lvl7pPr marL="2915618" indent="0">
              <a:buNone/>
              <a:defRPr sz="1063"/>
            </a:lvl7pPr>
            <a:lvl8pPr marL="3401553" indent="0">
              <a:buNone/>
              <a:defRPr sz="1063"/>
            </a:lvl8pPr>
            <a:lvl9pPr marL="3887490" indent="0">
              <a:buNone/>
              <a:defRPr sz="106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AB84F66-61FB-D74E-9551-E56C0355A5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866E85-9FB5-9740-9951-5C4FC9479C2A}" type="datetimeFigureOut">
              <a:rPr lang="en-GB"/>
              <a:pPr>
                <a:defRPr/>
              </a:pPr>
              <a:t>13/01/2026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80252DA-AE2F-E84C-9D87-4EF0008CF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949AB73-8AD5-5746-A7D0-2F123DA18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C4AC7A-3E39-314A-A439-53F08FF6E0E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42127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5" y="1176020"/>
            <a:ext cx="3135038" cy="4116070"/>
          </a:xfrm>
        </p:spPr>
        <p:txBody>
          <a:bodyPr anchor="b"/>
          <a:lstStyle>
            <a:lvl1pPr>
              <a:defRPr sz="340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32380" y="2539882"/>
            <a:ext cx="4920883" cy="12536047"/>
          </a:xfrm>
        </p:spPr>
        <p:txBody>
          <a:bodyPr rtlCol="0">
            <a:normAutofit/>
          </a:bodyPr>
          <a:lstStyle>
            <a:lvl1pPr marL="0" indent="0">
              <a:buNone/>
              <a:defRPr sz="3401"/>
            </a:lvl1pPr>
            <a:lvl2pPr marL="485937" indent="0">
              <a:buNone/>
              <a:defRPr sz="2976"/>
            </a:lvl2pPr>
            <a:lvl3pPr marL="971872" indent="0">
              <a:buNone/>
              <a:defRPr sz="2551"/>
            </a:lvl3pPr>
            <a:lvl4pPr marL="1457809" indent="0">
              <a:buNone/>
              <a:defRPr sz="2126"/>
            </a:lvl4pPr>
            <a:lvl5pPr marL="1943745" indent="0">
              <a:buNone/>
              <a:defRPr sz="2126"/>
            </a:lvl5pPr>
            <a:lvl6pPr marL="2429681" indent="0">
              <a:buNone/>
              <a:defRPr sz="2126"/>
            </a:lvl6pPr>
            <a:lvl7pPr marL="2915618" indent="0">
              <a:buNone/>
              <a:defRPr sz="2126"/>
            </a:lvl7pPr>
            <a:lvl8pPr marL="3401553" indent="0">
              <a:buNone/>
              <a:defRPr sz="2126"/>
            </a:lvl8pPr>
            <a:lvl9pPr marL="3887490" indent="0">
              <a:buNone/>
              <a:defRPr sz="2126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9535" y="5292092"/>
            <a:ext cx="3135038" cy="9804251"/>
          </a:xfrm>
        </p:spPr>
        <p:txBody>
          <a:bodyPr/>
          <a:lstStyle>
            <a:lvl1pPr marL="0" indent="0">
              <a:buNone/>
              <a:defRPr sz="1701"/>
            </a:lvl1pPr>
            <a:lvl2pPr marL="485937" indent="0">
              <a:buNone/>
              <a:defRPr sz="1488"/>
            </a:lvl2pPr>
            <a:lvl3pPr marL="971872" indent="0">
              <a:buNone/>
              <a:defRPr sz="1276"/>
            </a:lvl3pPr>
            <a:lvl4pPr marL="1457809" indent="0">
              <a:buNone/>
              <a:defRPr sz="1063"/>
            </a:lvl4pPr>
            <a:lvl5pPr marL="1943745" indent="0">
              <a:buNone/>
              <a:defRPr sz="1063"/>
            </a:lvl5pPr>
            <a:lvl6pPr marL="2429681" indent="0">
              <a:buNone/>
              <a:defRPr sz="1063"/>
            </a:lvl6pPr>
            <a:lvl7pPr marL="2915618" indent="0">
              <a:buNone/>
              <a:defRPr sz="1063"/>
            </a:lvl7pPr>
            <a:lvl8pPr marL="3401553" indent="0">
              <a:buNone/>
              <a:defRPr sz="1063"/>
            </a:lvl8pPr>
            <a:lvl9pPr marL="3887490" indent="0">
              <a:buNone/>
              <a:defRPr sz="106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A3F24E1-9C4C-1A4D-81ED-3619CC487F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41C1BA-D02C-BB4B-9135-3BCC49CA07C7}" type="datetimeFigureOut">
              <a:rPr lang="en-GB"/>
              <a:pPr>
                <a:defRPr/>
              </a:pPr>
              <a:t>13/01/2026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01CD762-E63D-DB4C-8C27-56E2DF3E4D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E99D72F-A6AB-604F-BD6C-9498A4EF5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6B2DA1-B2AD-6046-8D64-9D4C60016AE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37881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1E6C1D0-B94A-FD48-A8E0-088CEFF4988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68338" y="939802"/>
            <a:ext cx="8383587" cy="340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2F7DD38B-762A-4D44-AB77-D298F54B9C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68338" y="4695827"/>
            <a:ext cx="8383587" cy="11193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B82FC2-6ED7-CE42-B3B6-1CA62230B2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68339" y="16349663"/>
            <a:ext cx="2187575" cy="939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defTabSz="1094323" eaLnBrk="1" fontAlgn="auto" hangingPunct="1">
              <a:spcBef>
                <a:spcPts val="0"/>
              </a:spcBef>
              <a:spcAft>
                <a:spcPts val="0"/>
              </a:spcAft>
              <a:defRPr sz="1276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4635954-6A0C-5640-A273-777C97D6F299}" type="datetimeFigureOut">
              <a:rPr lang="en-GB"/>
              <a:pPr>
                <a:defRPr/>
              </a:pPr>
              <a:t>13/01/2026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23870B-3AF4-9144-A232-CE01F5AC8A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19451" y="16349663"/>
            <a:ext cx="3281363" cy="939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defTabSz="1094323" eaLnBrk="1" fontAlgn="auto" hangingPunct="1">
              <a:spcBef>
                <a:spcPts val="0"/>
              </a:spcBef>
              <a:spcAft>
                <a:spcPts val="0"/>
              </a:spcAft>
              <a:defRPr sz="1276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6161F9-0997-8B44-A63B-DAA1653DAE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64351" y="16349663"/>
            <a:ext cx="2187575" cy="9398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defTabSz="1093636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B92C0D24-0FE4-3E4F-A502-31315E36F93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7141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599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97141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599">
          <a:solidFill>
            <a:schemeClr val="tx1"/>
          </a:solidFill>
          <a:latin typeface="Calibri Light" panose="020F0302020204030204" pitchFamily="34" charset="0"/>
        </a:defRPr>
      </a:lvl2pPr>
      <a:lvl3pPr algn="l" defTabSz="97141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599">
          <a:solidFill>
            <a:schemeClr val="tx1"/>
          </a:solidFill>
          <a:latin typeface="Calibri Light" panose="020F0302020204030204" pitchFamily="34" charset="0"/>
        </a:defRPr>
      </a:lvl3pPr>
      <a:lvl4pPr algn="l" defTabSz="97141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599">
          <a:solidFill>
            <a:schemeClr val="tx1"/>
          </a:solidFill>
          <a:latin typeface="Calibri Light" panose="020F0302020204030204" pitchFamily="34" charset="0"/>
        </a:defRPr>
      </a:lvl4pPr>
      <a:lvl5pPr algn="l" defTabSz="97141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599">
          <a:solidFill>
            <a:schemeClr val="tx1"/>
          </a:solidFill>
          <a:latin typeface="Calibri Light" panose="020F0302020204030204" pitchFamily="34" charset="0"/>
        </a:defRPr>
      </a:lvl5pPr>
      <a:lvl6pPr marL="457137" algn="l" defTabSz="971415" rtl="0" fontAlgn="base">
        <a:lnSpc>
          <a:spcPct val="90000"/>
        </a:lnSpc>
        <a:spcBef>
          <a:spcPct val="0"/>
        </a:spcBef>
        <a:spcAft>
          <a:spcPct val="0"/>
        </a:spcAft>
        <a:defRPr sz="4599">
          <a:solidFill>
            <a:schemeClr val="tx1"/>
          </a:solidFill>
          <a:latin typeface="Calibri Light" panose="020F0302020204030204" pitchFamily="34" charset="0"/>
        </a:defRPr>
      </a:lvl6pPr>
      <a:lvl7pPr marL="914273" algn="l" defTabSz="971415" rtl="0" fontAlgn="base">
        <a:lnSpc>
          <a:spcPct val="90000"/>
        </a:lnSpc>
        <a:spcBef>
          <a:spcPct val="0"/>
        </a:spcBef>
        <a:spcAft>
          <a:spcPct val="0"/>
        </a:spcAft>
        <a:defRPr sz="4599">
          <a:solidFill>
            <a:schemeClr val="tx1"/>
          </a:solidFill>
          <a:latin typeface="Calibri Light" panose="020F0302020204030204" pitchFamily="34" charset="0"/>
        </a:defRPr>
      </a:lvl7pPr>
      <a:lvl8pPr marL="1371410" algn="l" defTabSz="971415" rtl="0" fontAlgn="base">
        <a:lnSpc>
          <a:spcPct val="90000"/>
        </a:lnSpc>
        <a:spcBef>
          <a:spcPct val="0"/>
        </a:spcBef>
        <a:spcAft>
          <a:spcPct val="0"/>
        </a:spcAft>
        <a:defRPr sz="4599">
          <a:solidFill>
            <a:schemeClr val="tx1"/>
          </a:solidFill>
          <a:latin typeface="Calibri Light" panose="020F0302020204030204" pitchFamily="34" charset="0"/>
        </a:defRPr>
      </a:lvl8pPr>
      <a:lvl9pPr marL="1828546" algn="l" defTabSz="971415" rtl="0" fontAlgn="base">
        <a:lnSpc>
          <a:spcPct val="90000"/>
        </a:lnSpc>
        <a:spcBef>
          <a:spcPct val="0"/>
        </a:spcBef>
        <a:spcAft>
          <a:spcPct val="0"/>
        </a:spcAft>
        <a:defRPr sz="4599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42854" indent="-242854" algn="l" defTabSz="971415" rtl="0" eaLnBrk="0" fontAlgn="base" hangingPunct="0">
        <a:lnSpc>
          <a:spcPct val="90000"/>
        </a:lnSpc>
        <a:spcBef>
          <a:spcPts val="1063"/>
        </a:spcBef>
        <a:spcAft>
          <a:spcPct val="0"/>
        </a:spcAft>
        <a:buFont typeface="Arial" panose="020B0604020202020204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8562" indent="-242854" algn="l" defTabSz="971415" rtl="0" eaLnBrk="0" fontAlgn="base" hangingPunct="0">
        <a:lnSpc>
          <a:spcPct val="90000"/>
        </a:lnSpc>
        <a:spcBef>
          <a:spcPts val="538"/>
        </a:spcBef>
        <a:spcAft>
          <a:spcPct val="0"/>
        </a:spcAft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14270" indent="-242854" algn="l" defTabSz="971415" rtl="0" eaLnBrk="0" fontAlgn="base" hangingPunct="0">
        <a:lnSpc>
          <a:spcPct val="90000"/>
        </a:lnSpc>
        <a:spcBef>
          <a:spcPts val="538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99977" indent="-242854" algn="l" defTabSz="971415" rtl="0" eaLnBrk="0" fontAlgn="base" hangingPunct="0">
        <a:lnSpc>
          <a:spcPct val="90000"/>
        </a:lnSpc>
        <a:spcBef>
          <a:spcPts val="538"/>
        </a:spcBef>
        <a:spcAft>
          <a:spcPct val="0"/>
        </a:spcAft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185685" indent="-242854" algn="l" defTabSz="971415" rtl="0" eaLnBrk="0" fontAlgn="base" hangingPunct="0">
        <a:lnSpc>
          <a:spcPct val="90000"/>
        </a:lnSpc>
        <a:spcBef>
          <a:spcPts val="538"/>
        </a:spcBef>
        <a:spcAft>
          <a:spcPct val="0"/>
        </a:spcAft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672649" indent="-242968" algn="l" defTabSz="971872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6pPr>
      <a:lvl7pPr marL="3158585" indent="-242968" algn="l" defTabSz="971872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7pPr>
      <a:lvl8pPr marL="3644522" indent="-242968" algn="l" defTabSz="971872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8pPr>
      <a:lvl9pPr marL="4130458" indent="-242968" algn="l" defTabSz="971872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71872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1pPr>
      <a:lvl2pPr marL="485937" algn="l" defTabSz="971872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2pPr>
      <a:lvl3pPr marL="971872" algn="l" defTabSz="971872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3pPr>
      <a:lvl4pPr marL="1457809" algn="l" defTabSz="971872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4pPr>
      <a:lvl5pPr marL="1943745" algn="l" defTabSz="971872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5pPr>
      <a:lvl6pPr marL="2429681" algn="l" defTabSz="971872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6pPr>
      <a:lvl7pPr marL="2915618" algn="l" defTabSz="971872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7pPr>
      <a:lvl8pPr marL="3401553" algn="l" defTabSz="971872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8pPr>
      <a:lvl9pPr marL="3887490" algn="l" defTabSz="971872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jpeg"/><Relationship Id="rId26" Type="http://schemas.openxmlformats.org/officeDocument/2006/relationships/image" Target="../media/image25.jpeg"/><Relationship Id="rId3" Type="http://schemas.openxmlformats.org/officeDocument/2006/relationships/image" Target="../media/image2.png"/><Relationship Id="rId21" Type="http://schemas.openxmlformats.org/officeDocument/2006/relationships/image" Target="../media/image20.jpe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jpe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jpeg"/><Relationship Id="rId29" Type="http://schemas.openxmlformats.org/officeDocument/2006/relationships/image" Target="../media/image2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jpe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7.jpeg"/><Relationship Id="rId10" Type="http://schemas.openxmlformats.org/officeDocument/2006/relationships/image" Target="../media/image9.png"/><Relationship Id="rId19" Type="http://schemas.openxmlformats.org/officeDocument/2006/relationships/image" Target="../media/image18.jpe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jpeg"/><Relationship Id="rId27" Type="http://schemas.openxmlformats.org/officeDocument/2006/relationships/image" Target="../media/image26.jpeg"/><Relationship Id="rId30" Type="http://schemas.openxmlformats.org/officeDocument/2006/relationships/image" Target="../media/image2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D9099A5-0F7E-4AF1-BC30-BFC2B54684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69481" y="7996238"/>
            <a:ext cx="2781300" cy="1647825"/>
          </a:xfrm>
          <a:prstGeom prst="rect">
            <a:avLst/>
          </a:prstGeom>
        </p:spPr>
      </p:pic>
      <p:pic>
        <p:nvPicPr>
          <p:cNvPr id="5" name="Picture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16657D9D-4694-214F-A5C6-C9594B11A5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499" y="1595211"/>
            <a:ext cx="8454349" cy="1428477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2" name="Oval 11">
            <a:extLst>
              <a:ext uri="{FF2B5EF4-FFF2-40B4-BE49-F238E27FC236}">
                <a16:creationId xmlns:a16="http://schemas.microsoft.com/office/drawing/2014/main" id="{8D84CC70-E854-E045-ADA6-41BBF23DE442}"/>
              </a:ext>
            </a:extLst>
          </p:cNvPr>
          <p:cNvSpPr/>
          <p:nvPr/>
        </p:nvSpPr>
        <p:spPr>
          <a:xfrm>
            <a:off x="7548563" y="14871700"/>
            <a:ext cx="1620837" cy="1620838"/>
          </a:xfrm>
          <a:prstGeom prst="ellipse">
            <a:avLst/>
          </a:prstGeom>
          <a:solidFill>
            <a:schemeClr val="bg1"/>
          </a:soli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3517">
              <a:defRPr/>
            </a:pPr>
            <a:endParaRPr lang="en-GB" sz="2099">
              <a:latin typeface="Dax-Regular" pitchFamily="2" charset="0"/>
            </a:endParaRPr>
          </a:p>
        </p:txBody>
      </p:sp>
      <p:sp>
        <p:nvSpPr>
          <p:cNvPr id="15366" name="TextBox 53">
            <a:extLst>
              <a:ext uri="{FF2B5EF4-FFF2-40B4-BE49-F238E27FC236}">
                <a16:creationId xmlns:a16="http://schemas.microsoft.com/office/drawing/2014/main" id="{B3D2BB43-4B56-9044-A365-5A329D44B9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02550" y="15209838"/>
            <a:ext cx="1319213" cy="12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2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2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2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2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7199" b="1">
                <a:latin typeface="Dax-Regular" pitchFamily="2" charset="0"/>
              </a:rPr>
              <a:t>7</a:t>
            </a:r>
          </a:p>
        </p:txBody>
      </p:sp>
      <p:sp>
        <p:nvSpPr>
          <p:cNvPr id="15367" name="TextBox 52">
            <a:extLst>
              <a:ext uri="{FF2B5EF4-FFF2-40B4-BE49-F238E27FC236}">
                <a16:creationId xmlns:a16="http://schemas.microsoft.com/office/drawing/2014/main" id="{DD10BAF9-7DA3-D048-AB2D-609C7E0E49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62875" y="15070138"/>
            <a:ext cx="11969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2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2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2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2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400" b="1">
                <a:latin typeface="Dax-Regular" pitchFamily="2" charset="0"/>
              </a:rPr>
              <a:t>YEAR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81C20FC3-2D77-6348-A4F5-181A98B987E8}"/>
              </a:ext>
            </a:extLst>
          </p:cNvPr>
          <p:cNvSpPr/>
          <p:nvPr/>
        </p:nvSpPr>
        <p:spPr>
          <a:xfrm>
            <a:off x="7548563" y="11706225"/>
            <a:ext cx="1620837" cy="1619250"/>
          </a:xfrm>
          <a:prstGeom prst="ellipse">
            <a:avLst/>
          </a:prstGeom>
          <a:solidFill>
            <a:schemeClr val="bg1"/>
          </a:solidFill>
          <a:ln w="762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3517">
              <a:defRPr/>
            </a:pPr>
            <a:endParaRPr lang="en-GB" sz="2099">
              <a:latin typeface="Dax-Regular" pitchFamily="2" charset="0"/>
            </a:endParaRPr>
          </a:p>
        </p:txBody>
      </p:sp>
      <p:sp>
        <p:nvSpPr>
          <p:cNvPr id="15369" name="TextBox 53">
            <a:extLst>
              <a:ext uri="{FF2B5EF4-FFF2-40B4-BE49-F238E27FC236}">
                <a16:creationId xmlns:a16="http://schemas.microsoft.com/office/drawing/2014/main" id="{7F48B8B3-6CB3-9B42-8116-606C616F5A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02550" y="12044363"/>
            <a:ext cx="1319213" cy="12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2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2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2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2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7199" b="1">
                <a:latin typeface="Dax-Regular" pitchFamily="2" charset="0"/>
              </a:rPr>
              <a:t>8</a:t>
            </a:r>
          </a:p>
        </p:txBody>
      </p:sp>
      <p:sp>
        <p:nvSpPr>
          <p:cNvPr id="15370" name="TextBox 52">
            <a:extLst>
              <a:ext uri="{FF2B5EF4-FFF2-40B4-BE49-F238E27FC236}">
                <a16:creationId xmlns:a16="http://schemas.microsoft.com/office/drawing/2014/main" id="{F48E3E76-49DC-B244-8F65-0C10E589DA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62875" y="11904663"/>
            <a:ext cx="11969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2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2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2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2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400" b="1">
                <a:latin typeface="Dax-Regular" pitchFamily="2" charset="0"/>
              </a:rPr>
              <a:t>YEAR</a:t>
            </a: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B9FF0A10-6FF7-BB4F-9025-EF305521C960}"/>
              </a:ext>
            </a:extLst>
          </p:cNvPr>
          <p:cNvSpPr/>
          <p:nvPr/>
        </p:nvSpPr>
        <p:spPr>
          <a:xfrm>
            <a:off x="7548563" y="8539164"/>
            <a:ext cx="1620837" cy="1620837"/>
          </a:xfrm>
          <a:prstGeom prst="ellipse">
            <a:avLst/>
          </a:prstGeom>
          <a:solidFill>
            <a:schemeClr val="bg1"/>
          </a:solidFill>
          <a:ln w="76200">
            <a:solidFill>
              <a:srgbClr val="FB4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3517">
              <a:defRPr/>
            </a:pPr>
            <a:endParaRPr lang="en-GB" sz="2099">
              <a:latin typeface="Dax-Regular" pitchFamily="2" charset="0"/>
            </a:endParaRPr>
          </a:p>
        </p:txBody>
      </p:sp>
      <p:sp>
        <p:nvSpPr>
          <p:cNvPr id="15372" name="TextBox 53">
            <a:extLst>
              <a:ext uri="{FF2B5EF4-FFF2-40B4-BE49-F238E27FC236}">
                <a16:creationId xmlns:a16="http://schemas.microsoft.com/office/drawing/2014/main" id="{FD57A4A2-F48F-1D43-9B39-F49B04CDA7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02551" y="8877300"/>
            <a:ext cx="1319213" cy="12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2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2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2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2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7199" b="1">
                <a:latin typeface="Dax-Regular" pitchFamily="2" charset="0"/>
              </a:rPr>
              <a:t>9</a:t>
            </a:r>
          </a:p>
        </p:txBody>
      </p:sp>
      <p:sp>
        <p:nvSpPr>
          <p:cNvPr id="15373" name="TextBox 52">
            <a:extLst>
              <a:ext uri="{FF2B5EF4-FFF2-40B4-BE49-F238E27FC236}">
                <a16:creationId xmlns:a16="http://schemas.microsoft.com/office/drawing/2014/main" id="{B8B4215D-55E4-F14E-B395-F05E0E8A2D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62876" y="8737601"/>
            <a:ext cx="11969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2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2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2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2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400" b="1">
                <a:latin typeface="Dax-Regular" pitchFamily="2" charset="0"/>
              </a:rPr>
              <a:t>YEAR</a:t>
            </a: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3F0D6217-DE29-D64A-BCAD-4233189A3B47}"/>
              </a:ext>
            </a:extLst>
          </p:cNvPr>
          <p:cNvSpPr/>
          <p:nvPr/>
        </p:nvSpPr>
        <p:spPr>
          <a:xfrm>
            <a:off x="7548563" y="5373688"/>
            <a:ext cx="1620837" cy="1619250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3517">
              <a:defRPr/>
            </a:pPr>
            <a:endParaRPr lang="en-GB" sz="2099">
              <a:latin typeface="Dax-Regular" pitchFamily="2" charset="0"/>
            </a:endParaRPr>
          </a:p>
        </p:txBody>
      </p:sp>
      <p:sp>
        <p:nvSpPr>
          <p:cNvPr id="15375" name="TextBox 53">
            <a:extLst>
              <a:ext uri="{FF2B5EF4-FFF2-40B4-BE49-F238E27FC236}">
                <a16:creationId xmlns:a16="http://schemas.microsoft.com/office/drawing/2014/main" id="{3307B62A-A774-704C-92CC-890F16609A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02550" y="5635341"/>
            <a:ext cx="1319213" cy="12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2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2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2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2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7199" b="1" dirty="0">
                <a:latin typeface="Dax-Regular" pitchFamily="2" charset="0"/>
              </a:rPr>
              <a:t>10</a:t>
            </a:r>
          </a:p>
        </p:txBody>
      </p:sp>
      <p:sp>
        <p:nvSpPr>
          <p:cNvPr id="15376" name="TextBox 52">
            <a:extLst>
              <a:ext uri="{FF2B5EF4-FFF2-40B4-BE49-F238E27FC236}">
                <a16:creationId xmlns:a16="http://schemas.microsoft.com/office/drawing/2014/main" id="{3EFCC49E-1DD2-E746-92DD-1BF0893F6C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62875" y="5572125"/>
            <a:ext cx="11969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2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2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2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2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400" b="1">
                <a:latin typeface="Dax-Regular" pitchFamily="2" charset="0"/>
              </a:rPr>
              <a:t>YEAR</a:t>
            </a: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84DE54E3-0260-8F4C-ACB3-6CAF92975BA5}"/>
              </a:ext>
            </a:extLst>
          </p:cNvPr>
          <p:cNvSpPr/>
          <p:nvPr/>
        </p:nvSpPr>
        <p:spPr>
          <a:xfrm>
            <a:off x="7548563" y="2509838"/>
            <a:ext cx="1620837" cy="1620837"/>
          </a:xfrm>
          <a:prstGeom prst="ellipse">
            <a:avLst/>
          </a:prstGeom>
          <a:solidFill>
            <a:schemeClr val="bg1"/>
          </a:solidFill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3517">
              <a:defRPr/>
            </a:pPr>
            <a:endParaRPr lang="en-GB" sz="2099">
              <a:latin typeface="Dax-Regular" pitchFamily="2" charset="0"/>
            </a:endParaRPr>
          </a:p>
        </p:txBody>
      </p:sp>
      <p:sp>
        <p:nvSpPr>
          <p:cNvPr id="15378" name="TextBox 53">
            <a:extLst>
              <a:ext uri="{FF2B5EF4-FFF2-40B4-BE49-F238E27FC236}">
                <a16:creationId xmlns:a16="http://schemas.microsoft.com/office/drawing/2014/main" id="{D8340758-8876-4544-993C-DB0EB59BF4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02550" y="2847975"/>
            <a:ext cx="1319213" cy="12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2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2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2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2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7199" b="1">
                <a:latin typeface="Dax-Regular" pitchFamily="2" charset="0"/>
              </a:rPr>
              <a:t>11</a:t>
            </a:r>
          </a:p>
        </p:txBody>
      </p:sp>
      <p:sp>
        <p:nvSpPr>
          <p:cNvPr id="15379" name="TextBox 52">
            <a:extLst>
              <a:ext uri="{FF2B5EF4-FFF2-40B4-BE49-F238E27FC236}">
                <a16:creationId xmlns:a16="http://schemas.microsoft.com/office/drawing/2014/main" id="{05DE3AD2-BA2F-0D4B-BFA3-3C544A9493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62875" y="2708275"/>
            <a:ext cx="11969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2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2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2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2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400" b="1">
                <a:latin typeface="Dax-Regular" pitchFamily="2" charset="0"/>
              </a:rPr>
              <a:t>YEAR</a:t>
            </a:r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C44C58D9-68A6-DC41-95CC-8C469DF398F5}"/>
              </a:ext>
            </a:extLst>
          </p:cNvPr>
          <p:cNvCxnSpPr>
            <a:cxnSpLocks/>
          </p:cNvCxnSpPr>
          <p:nvPr/>
        </p:nvCxnSpPr>
        <p:spPr>
          <a:xfrm>
            <a:off x="2547938" y="15209838"/>
            <a:ext cx="0" cy="855662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3F4A0E37-0AA8-9343-B4A9-DC2D8022FE16}"/>
              </a:ext>
            </a:extLst>
          </p:cNvPr>
          <p:cNvCxnSpPr>
            <a:cxnSpLocks/>
          </p:cNvCxnSpPr>
          <p:nvPr/>
        </p:nvCxnSpPr>
        <p:spPr>
          <a:xfrm>
            <a:off x="4972050" y="15154275"/>
            <a:ext cx="0" cy="855663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DDE41672-7880-5B48-91B5-20C85D2A0DB6}"/>
              </a:ext>
            </a:extLst>
          </p:cNvPr>
          <p:cNvCxnSpPr>
            <a:cxnSpLocks/>
          </p:cNvCxnSpPr>
          <p:nvPr/>
        </p:nvCxnSpPr>
        <p:spPr>
          <a:xfrm rot="16200000">
            <a:off x="978694" y="14235907"/>
            <a:ext cx="0" cy="855662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A0975C71-D0CD-9A46-A7D8-AB66C3E3C236}"/>
              </a:ext>
            </a:extLst>
          </p:cNvPr>
          <p:cNvCxnSpPr>
            <a:cxnSpLocks/>
          </p:cNvCxnSpPr>
          <p:nvPr/>
        </p:nvCxnSpPr>
        <p:spPr>
          <a:xfrm>
            <a:off x="3352800" y="13695363"/>
            <a:ext cx="0" cy="855662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5206DA4E-6ABC-084A-B31C-3070D7FBEF2E}"/>
              </a:ext>
            </a:extLst>
          </p:cNvPr>
          <p:cNvCxnSpPr>
            <a:cxnSpLocks/>
          </p:cNvCxnSpPr>
          <p:nvPr/>
        </p:nvCxnSpPr>
        <p:spPr>
          <a:xfrm>
            <a:off x="6019800" y="13695363"/>
            <a:ext cx="0" cy="855662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3086B41F-9843-7D42-B0B1-74F022EF0995}"/>
              </a:ext>
            </a:extLst>
          </p:cNvPr>
          <p:cNvCxnSpPr>
            <a:cxnSpLocks/>
          </p:cNvCxnSpPr>
          <p:nvPr/>
        </p:nvCxnSpPr>
        <p:spPr>
          <a:xfrm>
            <a:off x="2547938" y="12188825"/>
            <a:ext cx="0" cy="855663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E2C81B0F-B958-E34B-9799-C27159B086A3}"/>
              </a:ext>
            </a:extLst>
          </p:cNvPr>
          <p:cNvCxnSpPr>
            <a:cxnSpLocks/>
          </p:cNvCxnSpPr>
          <p:nvPr/>
        </p:nvCxnSpPr>
        <p:spPr>
          <a:xfrm>
            <a:off x="4972050" y="12134850"/>
            <a:ext cx="0" cy="855663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67AED68C-49A3-2D40-A630-3F8B87458A09}"/>
              </a:ext>
            </a:extLst>
          </p:cNvPr>
          <p:cNvCxnSpPr>
            <a:cxnSpLocks/>
          </p:cNvCxnSpPr>
          <p:nvPr/>
        </p:nvCxnSpPr>
        <p:spPr>
          <a:xfrm rot="16200000">
            <a:off x="978694" y="17301267"/>
            <a:ext cx="0" cy="855662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89B3BFD2-0FF4-044C-B028-5EA33F3DB506}"/>
              </a:ext>
            </a:extLst>
          </p:cNvPr>
          <p:cNvCxnSpPr>
            <a:cxnSpLocks/>
          </p:cNvCxnSpPr>
          <p:nvPr/>
        </p:nvCxnSpPr>
        <p:spPr>
          <a:xfrm>
            <a:off x="3352800" y="10675939"/>
            <a:ext cx="0" cy="855662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F00B7518-D406-3D47-B2BC-5CCF9452B63A}"/>
              </a:ext>
            </a:extLst>
          </p:cNvPr>
          <p:cNvCxnSpPr>
            <a:cxnSpLocks/>
          </p:cNvCxnSpPr>
          <p:nvPr/>
        </p:nvCxnSpPr>
        <p:spPr>
          <a:xfrm>
            <a:off x="6019800" y="10675939"/>
            <a:ext cx="0" cy="855662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E3688D76-9020-5047-AF08-E30626B885AF}"/>
              </a:ext>
            </a:extLst>
          </p:cNvPr>
          <p:cNvCxnSpPr>
            <a:cxnSpLocks/>
          </p:cNvCxnSpPr>
          <p:nvPr/>
        </p:nvCxnSpPr>
        <p:spPr>
          <a:xfrm>
            <a:off x="2284413" y="9197976"/>
            <a:ext cx="0" cy="855663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6E88CCA7-FD88-B44D-9ECA-6D557C8B9DBB}"/>
              </a:ext>
            </a:extLst>
          </p:cNvPr>
          <p:cNvCxnSpPr>
            <a:cxnSpLocks/>
          </p:cNvCxnSpPr>
          <p:nvPr/>
        </p:nvCxnSpPr>
        <p:spPr>
          <a:xfrm>
            <a:off x="4710113" y="9142413"/>
            <a:ext cx="0" cy="855662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8D53A6FD-7136-8B4D-96A1-5CED7F5484C5}"/>
              </a:ext>
            </a:extLst>
          </p:cNvPr>
          <p:cNvCxnSpPr>
            <a:cxnSpLocks/>
          </p:cNvCxnSpPr>
          <p:nvPr/>
        </p:nvCxnSpPr>
        <p:spPr>
          <a:xfrm rot="16200000">
            <a:off x="716757" y="8224044"/>
            <a:ext cx="0" cy="855663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AA0209DE-2502-D240-84A0-DF62148C2806}"/>
              </a:ext>
            </a:extLst>
          </p:cNvPr>
          <p:cNvCxnSpPr>
            <a:cxnSpLocks/>
          </p:cNvCxnSpPr>
          <p:nvPr/>
        </p:nvCxnSpPr>
        <p:spPr>
          <a:xfrm>
            <a:off x="3089275" y="7683501"/>
            <a:ext cx="0" cy="855663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66A3CDE0-7505-0B45-9EE5-94A6690BDCC5}"/>
              </a:ext>
            </a:extLst>
          </p:cNvPr>
          <p:cNvCxnSpPr>
            <a:cxnSpLocks/>
          </p:cNvCxnSpPr>
          <p:nvPr/>
        </p:nvCxnSpPr>
        <p:spPr>
          <a:xfrm>
            <a:off x="5756275" y="7683501"/>
            <a:ext cx="0" cy="855663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66A43E24-3629-8346-8DE9-184FC8036DC9}"/>
              </a:ext>
            </a:extLst>
          </p:cNvPr>
          <p:cNvCxnSpPr>
            <a:cxnSpLocks/>
          </p:cNvCxnSpPr>
          <p:nvPr/>
        </p:nvCxnSpPr>
        <p:spPr>
          <a:xfrm>
            <a:off x="2547938" y="6230938"/>
            <a:ext cx="0" cy="855662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C7485DC8-8D47-D54E-BD55-8FDAF596316D}"/>
              </a:ext>
            </a:extLst>
          </p:cNvPr>
          <p:cNvCxnSpPr>
            <a:cxnSpLocks/>
          </p:cNvCxnSpPr>
          <p:nvPr/>
        </p:nvCxnSpPr>
        <p:spPr>
          <a:xfrm>
            <a:off x="4972050" y="6175376"/>
            <a:ext cx="0" cy="855663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F5A5F0C4-7F89-DC42-8D0A-C740827B1AAB}"/>
              </a:ext>
            </a:extLst>
          </p:cNvPr>
          <p:cNvCxnSpPr>
            <a:cxnSpLocks/>
          </p:cNvCxnSpPr>
          <p:nvPr/>
        </p:nvCxnSpPr>
        <p:spPr>
          <a:xfrm rot="16200000">
            <a:off x="978694" y="5255419"/>
            <a:ext cx="0" cy="855662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DC2A23C7-C383-8D42-AD23-5B13573C2275}"/>
              </a:ext>
            </a:extLst>
          </p:cNvPr>
          <p:cNvCxnSpPr>
            <a:cxnSpLocks/>
          </p:cNvCxnSpPr>
          <p:nvPr/>
        </p:nvCxnSpPr>
        <p:spPr>
          <a:xfrm>
            <a:off x="3352800" y="4716463"/>
            <a:ext cx="0" cy="855662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0D0C7401-8094-714D-AB8E-0750DF21F872}"/>
              </a:ext>
            </a:extLst>
          </p:cNvPr>
          <p:cNvCxnSpPr>
            <a:cxnSpLocks/>
          </p:cNvCxnSpPr>
          <p:nvPr/>
        </p:nvCxnSpPr>
        <p:spPr>
          <a:xfrm>
            <a:off x="6019800" y="4716463"/>
            <a:ext cx="0" cy="855662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E73C391A-7935-7D45-B497-A8CDF7024AB1}"/>
              </a:ext>
            </a:extLst>
          </p:cNvPr>
          <p:cNvCxnSpPr>
            <a:cxnSpLocks/>
          </p:cNvCxnSpPr>
          <p:nvPr/>
        </p:nvCxnSpPr>
        <p:spPr>
          <a:xfrm>
            <a:off x="4167188" y="3117850"/>
            <a:ext cx="0" cy="855663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10D6B558-C7AA-3046-86B2-DC6702005F37}"/>
              </a:ext>
            </a:extLst>
          </p:cNvPr>
          <p:cNvCxnSpPr>
            <a:cxnSpLocks/>
          </p:cNvCxnSpPr>
          <p:nvPr/>
        </p:nvCxnSpPr>
        <p:spPr>
          <a:xfrm>
            <a:off x="1554163" y="3117850"/>
            <a:ext cx="0" cy="855663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9A0DB59B-E6A5-2848-8EBC-ADA6B3822E48}"/>
              </a:ext>
            </a:extLst>
          </p:cNvPr>
          <p:cNvCxnSpPr>
            <a:cxnSpLocks/>
          </p:cNvCxnSpPr>
          <p:nvPr/>
        </p:nvCxnSpPr>
        <p:spPr>
          <a:xfrm>
            <a:off x="3244850" y="1677988"/>
            <a:ext cx="0" cy="855662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CDCDD075-8F85-FA46-9517-EA044BE900EC}"/>
              </a:ext>
            </a:extLst>
          </p:cNvPr>
          <p:cNvCxnSpPr>
            <a:cxnSpLocks/>
          </p:cNvCxnSpPr>
          <p:nvPr/>
        </p:nvCxnSpPr>
        <p:spPr>
          <a:xfrm>
            <a:off x="6019800" y="1677988"/>
            <a:ext cx="0" cy="855662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404" name="TextBox 66">
            <a:extLst>
              <a:ext uri="{FF2B5EF4-FFF2-40B4-BE49-F238E27FC236}">
                <a16:creationId xmlns:a16="http://schemas.microsoft.com/office/drawing/2014/main" id="{6C343DF0-B7AD-314F-86A0-B3D4151805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8411" y="15305810"/>
            <a:ext cx="200025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altLang="en-US" sz="1400" dirty="0">
                <a:latin typeface="Dax-Regular" pitchFamily="2" charset="0"/>
              </a:rPr>
              <a:t>HT3: Darkwood Manor</a:t>
            </a:r>
            <a:endParaRPr lang="en-US" altLang="en-US" sz="600" dirty="0">
              <a:latin typeface="Dax-Regular" pitchFamily="2" charset="0"/>
            </a:endParaRPr>
          </a:p>
        </p:txBody>
      </p:sp>
      <p:sp>
        <p:nvSpPr>
          <p:cNvPr id="15405" name="TextBox 67">
            <a:extLst>
              <a:ext uri="{FF2B5EF4-FFF2-40B4-BE49-F238E27FC236}">
                <a16:creationId xmlns:a16="http://schemas.microsoft.com/office/drawing/2014/main" id="{631BAC4C-55BF-0840-BE5B-A78A991577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93255" y="15275355"/>
            <a:ext cx="200025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1400" dirty="0">
                <a:latin typeface="Dax-Regular" pitchFamily="2" charset="0"/>
              </a:rPr>
              <a:t>HT2: Evacuees </a:t>
            </a:r>
          </a:p>
        </p:txBody>
      </p:sp>
      <p:sp>
        <p:nvSpPr>
          <p:cNvPr id="15406" name="TextBox 68">
            <a:extLst>
              <a:ext uri="{FF2B5EF4-FFF2-40B4-BE49-F238E27FC236}">
                <a16:creationId xmlns:a16="http://schemas.microsoft.com/office/drawing/2014/main" id="{AAAD6E71-8287-AA4D-9F9D-86C3C36F46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6934" y="15328972"/>
            <a:ext cx="200025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altLang="en-US" sz="1400" dirty="0">
                <a:latin typeface="Dax-Regular" pitchFamily="2" charset="0"/>
              </a:rPr>
              <a:t>HT1: The Apothecary </a:t>
            </a:r>
          </a:p>
        </p:txBody>
      </p:sp>
      <p:sp>
        <p:nvSpPr>
          <p:cNvPr id="15407" name="TextBox 69">
            <a:extLst>
              <a:ext uri="{FF2B5EF4-FFF2-40B4-BE49-F238E27FC236}">
                <a16:creationId xmlns:a16="http://schemas.microsoft.com/office/drawing/2014/main" id="{F3409A2D-77FA-F24E-8310-054D67A71C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7374" y="13827437"/>
            <a:ext cx="20002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1400" dirty="0">
                <a:latin typeface="Dax-Regular" pitchFamily="2" charset="0"/>
              </a:rPr>
              <a:t>HT4: </a:t>
            </a:r>
            <a:r>
              <a:rPr lang="en-US" altLang="en-US" sz="1000" dirty="0">
                <a:latin typeface="Dax-Regular" pitchFamily="2" charset="0"/>
              </a:rPr>
              <a:t>Theory and Midsummer Night Dream</a:t>
            </a:r>
          </a:p>
        </p:txBody>
      </p:sp>
      <p:sp>
        <p:nvSpPr>
          <p:cNvPr id="15408" name="TextBox 70">
            <a:extLst>
              <a:ext uri="{FF2B5EF4-FFF2-40B4-BE49-F238E27FC236}">
                <a16:creationId xmlns:a16="http://schemas.microsoft.com/office/drawing/2014/main" id="{A70B6E64-4E5E-534A-BEFD-FD03758D86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4180" y="13768460"/>
            <a:ext cx="241186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altLang="en-US" sz="1400" dirty="0">
                <a:latin typeface="Dax-Regular" pitchFamily="2" charset="0"/>
              </a:rPr>
              <a:t>HT5: Charlie and the Chocolate Factory</a:t>
            </a:r>
          </a:p>
        </p:txBody>
      </p:sp>
      <p:sp>
        <p:nvSpPr>
          <p:cNvPr id="15409" name="TextBox 71">
            <a:extLst>
              <a:ext uri="{FF2B5EF4-FFF2-40B4-BE49-F238E27FC236}">
                <a16:creationId xmlns:a16="http://schemas.microsoft.com/office/drawing/2014/main" id="{07F0B826-C5C8-7C4A-9BA9-0152828A4E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51987" y="13831749"/>
            <a:ext cx="287972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altLang="en-US" sz="1400" dirty="0">
                <a:latin typeface="Dax-Regular" pitchFamily="2" charset="0"/>
              </a:rPr>
              <a:t>HT6: Charlie and the Chocolate Factory  </a:t>
            </a:r>
            <a:endParaRPr lang="en-US" altLang="en-US" sz="600" dirty="0">
              <a:latin typeface="Dax-Regular" pitchFamily="2" charset="0"/>
            </a:endParaRPr>
          </a:p>
        </p:txBody>
      </p:sp>
      <p:sp>
        <p:nvSpPr>
          <p:cNvPr id="15410" name="TextBox 72">
            <a:extLst>
              <a:ext uri="{FF2B5EF4-FFF2-40B4-BE49-F238E27FC236}">
                <a16:creationId xmlns:a16="http://schemas.microsoft.com/office/drawing/2014/main" id="{8E1CFD29-5916-D442-98A1-4F9D8D1885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22863" y="12455525"/>
            <a:ext cx="200025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1400" dirty="0">
                <a:latin typeface="Dax-Regular" pitchFamily="2" charset="0"/>
              </a:rPr>
              <a:t>HT1: Inspirational People</a:t>
            </a:r>
          </a:p>
        </p:txBody>
      </p:sp>
      <p:sp>
        <p:nvSpPr>
          <p:cNvPr id="15411" name="TextBox 73">
            <a:extLst>
              <a:ext uri="{FF2B5EF4-FFF2-40B4-BE49-F238E27FC236}">
                <a16:creationId xmlns:a16="http://schemas.microsoft.com/office/drawing/2014/main" id="{626EDBA3-6757-7A45-9D8B-94771E6520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70188" y="12220611"/>
            <a:ext cx="20002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1400" dirty="0">
                <a:latin typeface="Dax-Regular" pitchFamily="2" charset="0"/>
              </a:rPr>
              <a:t>HT2: Melodrama and Pantomimes</a:t>
            </a:r>
          </a:p>
        </p:txBody>
      </p:sp>
      <p:sp>
        <p:nvSpPr>
          <p:cNvPr id="15412" name="TextBox 74">
            <a:extLst>
              <a:ext uri="{FF2B5EF4-FFF2-40B4-BE49-F238E27FC236}">
                <a16:creationId xmlns:a16="http://schemas.microsoft.com/office/drawing/2014/main" id="{5141F8DE-4974-2548-A4E4-D8B18C29F9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118" y="12408792"/>
            <a:ext cx="200025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en-US" sz="1400" dirty="0">
                <a:latin typeface="Dax-Regular" pitchFamily="2" charset="0"/>
              </a:rPr>
              <a:t>HT3: Social Media</a:t>
            </a:r>
            <a:endParaRPr lang="en-US" altLang="en-US" sz="600" dirty="0">
              <a:latin typeface="Dax-Regular" pitchFamily="2" charset="0"/>
            </a:endParaRPr>
          </a:p>
        </p:txBody>
      </p:sp>
      <p:sp>
        <p:nvSpPr>
          <p:cNvPr id="15413" name="TextBox 75">
            <a:extLst>
              <a:ext uri="{FF2B5EF4-FFF2-40B4-BE49-F238E27FC236}">
                <a16:creationId xmlns:a16="http://schemas.microsoft.com/office/drawing/2014/main" id="{CC767E69-3C1D-6347-B942-1918A87552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2046" y="10822484"/>
            <a:ext cx="20002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en-US" sz="1400" dirty="0">
                <a:latin typeface="Dax-Regular" pitchFamily="2" charset="0"/>
              </a:rPr>
              <a:t>HT4: Theory and Romeo and Juliet</a:t>
            </a:r>
            <a:endParaRPr lang="en-US" altLang="en-US" sz="600" dirty="0">
              <a:latin typeface="Dax-Regular" pitchFamily="2" charset="0"/>
            </a:endParaRPr>
          </a:p>
        </p:txBody>
      </p:sp>
      <p:sp>
        <p:nvSpPr>
          <p:cNvPr id="15414" name="TextBox 76">
            <a:extLst>
              <a:ext uri="{FF2B5EF4-FFF2-40B4-BE49-F238E27FC236}">
                <a16:creationId xmlns:a16="http://schemas.microsoft.com/office/drawing/2014/main" id="{B35246E9-E11B-AB40-8C92-4F59A3F00D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5564" y="10735148"/>
            <a:ext cx="20002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en-US" sz="1400" dirty="0">
                <a:latin typeface="Dax-Regular" pitchFamily="2" charset="0"/>
              </a:rPr>
              <a:t>HT5: The Terrible Fate of </a:t>
            </a:r>
            <a:r>
              <a:rPr lang="en-US" altLang="en-US" sz="1400" dirty="0" err="1">
                <a:latin typeface="Dax-Regular" pitchFamily="2" charset="0"/>
              </a:rPr>
              <a:t>Humpty</a:t>
            </a:r>
            <a:r>
              <a:rPr lang="en-US" altLang="en-US" sz="1400" dirty="0">
                <a:latin typeface="Dax-Regular" pitchFamily="2" charset="0"/>
              </a:rPr>
              <a:t> Dumpty</a:t>
            </a:r>
            <a:endParaRPr lang="en-US" altLang="en-US" sz="600" dirty="0">
              <a:latin typeface="Dax-Regular" pitchFamily="2" charset="0"/>
            </a:endParaRPr>
          </a:p>
        </p:txBody>
      </p:sp>
      <p:sp>
        <p:nvSpPr>
          <p:cNvPr id="15415" name="TextBox 77">
            <a:extLst>
              <a:ext uri="{FF2B5EF4-FFF2-40B4-BE49-F238E27FC236}">
                <a16:creationId xmlns:a16="http://schemas.microsoft.com/office/drawing/2014/main" id="{2C07FF40-F6FF-9A44-97BC-BC39783627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01892" y="10750623"/>
            <a:ext cx="282143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altLang="en-US" sz="1400" dirty="0">
                <a:latin typeface="Dax-Regular" pitchFamily="2" charset="0"/>
              </a:rPr>
              <a:t>HT6: The Terrible Fate of </a:t>
            </a:r>
            <a:r>
              <a:rPr lang="en-US" altLang="en-US" sz="1400" dirty="0" err="1">
                <a:latin typeface="Dax-Regular" pitchFamily="2" charset="0"/>
              </a:rPr>
              <a:t>Humpty</a:t>
            </a:r>
            <a:r>
              <a:rPr lang="en-US" altLang="en-US" sz="1400" dirty="0">
                <a:latin typeface="Dax-Regular" pitchFamily="2" charset="0"/>
              </a:rPr>
              <a:t> Dumpty</a:t>
            </a:r>
          </a:p>
        </p:txBody>
      </p:sp>
      <p:sp>
        <p:nvSpPr>
          <p:cNvPr id="15416" name="TextBox 78">
            <a:extLst>
              <a:ext uri="{FF2B5EF4-FFF2-40B4-BE49-F238E27FC236}">
                <a16:creationId xmlns:a16="http://schemas.microsoft.com/office/drawing/2014/main" id="{306D613F-2004-4841-977F-72D51EF363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5221" y="9264447"/>
            <a:ext cx="20002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en-US" sz="1400" dirty="0">
                <a:latin typeface="Dax-Regular" pitchFamily="2" charset="0"/>
              </a:rPr>
              <a:t>HT1: Devising - Homelessness</a:t>
            </a:r>
            <a:endParaRPr lang="en-US" altLang="en-US" sz="600" dirty="0">
              <a:latin typeface="Dax-Regular" pitchFamily="2" charset="0"/>
            </a:endParaRPr>
          </a:p>
        </p:txBody>
      </p:sp>
      <p:sp>
        <p:nvSpPr>
          <p:cNvPr id="15417" name="TextBox 79">
            <a:extLst>
              <a:ext uri="{FF2B5EF4-FFF2-40B4-BE49-F238E27FC236}">
                <a16:creationId xmlns:a16="http://schemas.microsoft.com/office/drawing/2014/main" id="{65898A8A-8CA0-894B-8ABD-73DF421BF1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7694" y="9382416"/>
            <a:ext cx="200025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en-US" sz="1400" dirty="0">
                <a:latin typeface="Dax-Regular" pitchFamily="2" charset="0"/>
              </a:rPr>
              <a:t>HT2: Sweeny Todd</a:t>
            </a:r>
          </a:p>
        </p:txBody>
      </p:sp>
      <p:sp>
        <p:nvSpPr>
          <p:cNvPr id="15418" name="TextBox 80">
            <a:extLst>
              <a:ext uri="{FF2B5EF4-FFF2-40B4-BE49-F238E27FC236}">
                <a16:creationId xmlns:a16="http://schemas.microsoft.com/office/drawing/2014/main" id="{1C611813-1CAB-144B-8929-C577E31B5A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714" y="9395468"/>
            <a:ext cx="200025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1400" dirty="0">
                <a:latin typeface="Dax-Regular" pitchFamily="2" charset="0"/>
              </a:rPr>
              <a:t>HT3:</a:t>
            </a:r>
            <a:r>
              <a:rPr lang="en-US" altLang="en-US" sz="600" dirty="0">
                <a:latin typeface="Dax-Regular" pitchFamily="2" charset="0"/>
              </a:rPr>
              <a:t> </a:t>
            </a:r>
            <a:r>
              <a:rPr lang="en-US" altLang="en-US" sz="1400" dirty="0">
                <a:latin typeface="Dax-Regular" pitchFamily="2" charset="0"/>
              </a:rPr>
              <a:t>The Crucible </a:t>
            </a:r>
          </a:p>
        </p:txBody>
      </p:sp>
      <p:sp>
        <p:nvSpPr>
          <p:cNvPr id="15419" name="TextBox 81">
            <a:extLst>
              <a:ext uri="{FF2B5EF4-FFF2-40B4-BE49-F238E27FC236}">
                <a16:creationId xmlns:a16="http://schemas.microsoft.com/office/drawing/2014/main" id="{3263B557-58C4-954D-94C5-295AF394F6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2586" y="7684388"/>
            <a:ext cx="20002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1400" dirty="0">
                <a:latin typeface="Dax-Regular" pitchFamily="2" charset="0"/>
              </a:rPr>
              <a:t>HT4: Theory and Hamlett </a:t>
            </a:r>
          </a:p>
        </p:txBody>
      </p:sp>
      <p:sp>
        <p:nvSpPr>
          <p:cNvPr id="15420" name="TextBox 82">
            <a:extLst>
              <a:ext uri="{FF2B5EF4-FFF2-40B4-BE49-F238E27FC236}">
                <a16:creationId xmlns:a16="http://schemas.microsoft.com/office/drawing/2014/main" id="{33DEEB3B-F6B0-8E43-855E-A55F34DE96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6476" y="7716598"/>
            <a:ext cx="20002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en-US" sz="1400" dirty="0">
                <a:latin typeface="Dax-Regular" pitchFamily="2" charset="0"/>
              </a:rPr>
              <a:t>HT5: Noughts and Crosses</a:t>
            </a:r>
          </a:p>
        </p:txBody>
      </p:sp>
      <p:sp>
        <p:nvSpPr>
          <p:cNvPr id="15421" name="TextBox 83">
            <a:extLst>
              <a:ext uri="{FF2B5EF4-FFF2-40B4-BE49-F238E27FC236}">
                <a16:creationId xmlns:a16="http://schemas.microsoft.com/office/drawing/2014/main" id="{53E82B52-B8F9-4A4A-BB21-9BBA5EC664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5375" y="7877176"/>
            <a:ext cx="240029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altLang="en-US" sz="1400" dirty="0">
                <a:latin typeface="Dax-Regular" pitchFamily="2" charset="0"/>
              </a:rPr>
              <a:t>HT6: Noughts and Crosses</a:t>
            </a:r>
          </a:p>
        </p:txBody>
      </p:sp>
      <p:sp>
        <p:nvSpPr>
          <p:cNvPr id="15422" name="TextBox 84">
            <a:extLst>
              <a:ext uri="{FF2B5EF4-FFF2-40B4-BE49-F238E27FC236}">
                <a16:creationId xmlns:a16="http://schemas.microsoft.com/office/drawing/2014/main" id="{31FC2A72-7EB9-6B45-AD8B-87D8D63735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54636" y="6201200"/>
            <a:ext cx="226581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altLang="en-US" sz="1400" dirty="0">
                <a:latin typeface="Dax-Regular" pitchFamily="2" charset="0"/>
              </a:rPr>
              <a:t>HT1:</a:t>
            </a:r>
            <a:r>
              <a:rPr lang="en-GB" sz="1400" dirty="0"/>
              <a:t> Exploring the Performing Arts</a:t>
            </a:r>
            <a:r>
              <a:rPr lang="en-US" altLang="en-US" sz="1400" dirty="0">
                <a:latin typeface="Dax-Regular" pitchFamily="2" charset="0"/>
              </a:rPr>
              <a:t>  </a:t>
            </a:r>
          </a:p>
        </p:txBody>
      </p:sp>
      <p:sp>
        <p:nvSpPr>
          <p:cNvPr id="15423" name="TextBox 85">
            <a:extLst>
              <a:ext uri="{FF2B5EF4-FFF2-40B4-BE49-F238E27FC236}">
                <a16:creationId xmlns:a16="http://schemas.microsoft.com/office/drawing/2014/main" id="{C6A4DC0B-C762-8641-820F-E030A7C0B3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4684" y="6254546"/>
            <a:ext cx="214516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altLang="en-US" sz="1400" dirty="0">
                <a:latin typeface="Dax-Regular" pitchFamily="2" charset="0"/>
              </a:rPr>
              <a:t>HT2: </a:t>
            </a:r>
            <a:r>
              <a:rPr lang="en-GB" sz="1400" dirty="0"/>
              <a:t> Exploring the Performing Arts</a:t>
            </a:r>
            <a:r>
              <a:rPr lang="en-US" altLang="en-US" sz="1400" dirty="0">
                <a:latin typeface="Dax-Regular" pitchFamily="2" charset="0"/>
              </a:rPr>
              <a:t>  </a:t>
            </a:r>
          </a:p>
        </p:txBody>
      </p:sp>
      <p:sp>
        <p:nvSpPr>
          <p:cNvPr id="15424" name="TextBox 86">
            <a:extLst>
              <a:ext uri="{FF2B5EF4-FFF2-40B4-BE49-F238E27FC236}">
                <a16:creationId xmlns:a16="http://schemas.microsoft.com/office/drawing/2014/main" id="{8BF03215-25BA-4842-B082-3E797FE437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6062" y="6267591"/>
            <a:ext cx="20002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en-US" sz="1400" dirty="0">
                <a:latin typeface="Dax-Regular" pitchFamily="2" charset="0"/>
              </a:rPr>
              <a:t>HT3: Exploring the Performing Arts</a:t>
            </a:r>
          </a:p>
        </p:txBody>
      </p:sp>
      <p:sp>
        <p:nvSpPr>
          <p:cNvPr id="15425" name="TextBox 87">
            <a:extLst>
              <a:ext uri="{FF2B5EF4-FFF2-40B4-BE49-F238E27FC236}">
                <a16:creationId xmlns:a16="http://schemas.microsoft.com/office/drawing/2014/main" id="{47B48F6C-86DB-2147-879B-FC1FA56073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1" y="4718304"/>
            <a:ext cx="20002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en-US" sz="1400" dirty="0">
                <a:latin typeface="Dax-Regular" pitchFamily="2" charset="0"/>
              </a:rPr>
              <a:t>HT4: Exploring the Performing Arts </a:t>
            </a:r>
          </a:p>
        </p:txBody>
      </p:sp>
      <p:sp>
        <p:nvSpPr>
          <p:cNvPr id="15426" name="TextBox 88">
            <a:extLst>
              <a:ext uri="{FF2B5EF4-FFF2-40B4-BE49-F238E27FC236}">
                <a16:creationId xmlns:a16="http://schemas.microsoft.com/office/drawing/2014/main" id="{BC347397-07C8-CC40-9946-0EE33199B3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22090" y="4624007"/>
            <a:ext cx="200025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en-US" sz="1400" dirty="0">
                <a:latin typeface="Dax-Regular" pitchFamily="2" charset="0"/>
              </a:rPr>
              <a:t>HT5: </a:t>
            </a:r>
            <a:r>
              <a:rPr lang="en-GB" sz="1400" dirty="0"/>
              <a:t>Developing Skills and Techniques in the Performing Arts</a:t>
            </a:r>
            <a:endParaRPr lang="en-US" altLang="en-US" sz="1400" dirty="0">
              <a:latin typeface="Dax-Regular" pitchFamily="2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84A0CC0-1B72-4112-8274-B5AFF31DF1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62875" y="212725"/>
            <a:ext cx="1645201" cy="97472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4FE2B07-75A1-4EBB-8AB6-02119F81161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55092" y="327025"/>
            <a:ext cx="4410075" cy="103822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D361530-C0F5-4310-88C6-2BEAC110596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9789" y="144576"/>
            <a:ext cx="1592163" cy="100624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1853EDE2-BD36-466B-AA7E-2ED8263EFBC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167154">
            <a:off x="3045808" y="6821575"/>
            <a:ext cx="1412142" cy="78889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5C864AE-581A-45B9-8CE6-784FCE9A5C3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546456" y="6831195"/>
            <a:ext cx="1438693" cy="79949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02D931E3-A008-41DE-841F-F9D01017835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179647" y="3881661"/>
            <a:ext cx="1604535" cy="767727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6D0CFD8F-B101-44A1-91F3-DE39FE32006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854451" y="5311691"/>
            <a:ext cx="1528173" cy="858639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22488F40-9686-422C-BC46-19859BDB8F6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18258" y="12872688"/>
            <a:ext cx="1468257" cy="824974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28C41900-F302-4D13-B058-66600007F7D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326570" y="14345620"/>
            <a:ext cx="1361028" cy="798965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A39E8F81-E156-4C6C-B7B2-459C25A3229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385124" y="11326733"/>
            <a:ext cx="1459677" cy="855662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96C388C2-6CCE-49DA-ABFB-49B0466CA8C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05504" y="6821091"/>
            <a:ext cx="1670449" cy="835224"/>
          </a:xfrm>
          <a:prstGeom prst="rect">
            <a:avLst/>
          </a:prstGeom>
        </p:spPr>
      </p:pic>
      <p:sp>
        <p:nvSpPr>
          <p:cNvPr id="41" name="Arrow: Left 40">
            <a:extLst>
              <a:ext uri="{FF2B5EF4-FFF2-40B4-BE49-F238E27FC236}">
                <a16:creationId xmlns:a16="http://schemas.microsoft.com/office/drawing/2014/main" id="{EA70E18C-75AB-4A4A-B82D-68986713D5BE}"/>
              </a:ext>
            </a:extLst>
          </p:cNvPr>
          <p:cNvSpPr/>
          <p:nvPr/>
        </p:nvSpPr>
        <p:spPr>
          <a:xfrm>
            <a:off x="4680458" y="15359831"/>
            <a:ext cx="576597" cy="42397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pic>
        <p:nvPicPr>
          <p:cNvPr id="43" name="Picture 42">
            <a:extLst>
              <a:ext uri="{FF2B5EF4-FFF2-40B4-BE49-F238E27FC236}">
                <a16:creationId xmlns:a16="http://schemas.microsoft.com/office/drawing/2014/main" id="{3068D416-048D-4957-819F-4E6B4CD5DBE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262939" y="9349352"/>
            <a:ext cx="591363" cy="463336"/>
          </a:xfrm>
          <a:prstGeom prst="rect">
            <a:avLst/>
          </a:prstGeom>
        </p:spPr>
      </p:pic>
      <p:pic>
        <p:nvPicPr>
          <p:cNvPr id="67" name="Picture 66">
            <a:extLst>
              <a:ext uri="{FF2B5EF4-FFF2-40B4-BE49-F238E27FC236}">
                <a16:creationId xmlns:a16="http://schemas.microsoft.com/office/drawing/2014/main" id="{C8414F87-FFA4-4BED-A6D2-B8B89DE4F287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4908782" y="9326842"/>
            <a:ext cx="591363" cy="469433"/>
          </a:xfrm>
          <a:prstGeom prst="rect">
            <a:avLst/>
          </a:prstGeom>
        </p:spPr>
      </p:pic>
      <p:pic>
        <p:nvPicPr>
          <p:cNvPr id="68" name="Picture 67">
            <a:extLst>
              <a:ext uri="{FF2B5EF4-FFF2-40B4-BE49-F238E27FC236}">
                <a16:creationId xmlns:a16="http://schemas.microsoft.com/office/drawing/2014/main" id="{BD566B97-BA85-4056-BA2E-05B21247803B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2487911" y="12375228"/>
            <a:ext cx="591363" cy="469433"/>
          </a:xfrm>
          <a:prstGeom prst="rect">
            <a:avLst/>
          </a:prstGeom>
        </p:spPr>
      </p:pic>
      <p:pic>
        <p:nvPicPr>
          <p:cNvPr id="69" name="Picture 68">
            <a:extLst>
              <a:ext uri="{FF2B5EF4-FFF2-40B4-BE49-F238E27FC236}">
                <a16:creationId xmlns:a16="http://schemas.microsoft.com/office/drawing/2014/main" id="{41B298A7-ADB6-4639-88E7-E0E78AE09FCD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4556847" y="12342884"/>
            <a:ext cx="591363" cy="469433"/>
          </a:xfrm>
          <a:prstGeom prst="rect">
            <a:avLst/>
          </a:prstGeom>
        </p:spPr>
      </p:pic>
      <p:pic>
        <p:nvPicPr>
          <p:cNvPr id="70" name="Picture 69">
            <a:extLst>
              <a:ext uri="{FF2B5EF4-FFF2-40B4-BE49-F238E27FC236}">
                <a16:creationId xmlns:a16="http://schemas.microsoft.com/office/drawing/2014/main" id="{CC6E4DED-482A-4AD1-A1F7-35C531382979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2467411" y="15328972"/>
            <a:ext cx="591363" cy="469433"/>
          </a:xfrm>
          <a:prstGeom prst="rect">
            <a:avLst/>
          </a:prstGeom>
        </p:spPr>
      </p:pic>
      <p:pic>
        <p:nvPicPr>
          <p:cNvPr id="72" name="Picture 71">
            <a:extLst>
              <a:ext uri="{FF2B5EF4-FFF2-40B4-BE49-F238E27FC236}">
                <a16:creationId xmlns:a16="http://schemas.microsoft.com/office/drawing/2014/main" id="{64636009-2B75-4D1D-9E5A-C6119274C206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4158786" y="3308729"/>
            <a:ext cx="591363" cy="469433"/>
          </a:xfrm>
          <a:prstGeom prst="rect">
            <a:avLst/>
          </a:prstGeom>
        </p:spPr>
      </p:pic>
      <p:pic>
        <p:nvPicPr>
          <p:cNvPr id="73" name="Picture 72">
            <a:extLst>
              <a:ext uri="{FF2B5EF4-FFF2-40B4-BE49-F238E27FC236}">
                <a16:creationId xmlns:a16="http://schemas.microsoft.com/office/drawing/2014/main" id="{D3ED2345-25CF-4C05-BDE3-D649059A11F0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2052247" y="6318290"/>
            <a:ext cx="591363" cy="469433"/>
          </a:xfrm>
          <a:prstGeom prst="rect">
            <a:avLst/>
          </a:prstGeom>
        </p:spPr>
      </p:pic>
      <p:pic>
        <p:nvPicPr>
          <p:cNvPr id="74" name="Picture 73">
            <a:extLst>
              <a:ext uri="{FF2B5EF4-FFF2-40B4-BE49-F238E27FC236}">
                <a16:creationId xmlns:a16="http://schemas.microsoft.com/office/drawing/2014/main" id="{FEBA5C0B-74D2-46A3-BE2E-BEBFCD35FDDA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4771067" y="6318290"/>
            <a:ext cx="591363" cy="469433"/>
          </a:xfrm>
          <a:prstGeom prst="rect">
            <a:avLst/>
          </a:prstGeom>
        </p:spPr>
      </p:pic>
      <p:sp>
        <p:nvSpPr>
          <p:cNvPr id="75" name="Arrow: Right 74">
            <a:extLst>
              <a:ext uri="{FF2B5EF4-FFF2-40B4-BE49-F238E27FC236}">
                <a16:creationId xmlns:a16="http://schemas.microsoft.com/office/drawing/2014/main" id="{859DE179-1EF9-46E9-A3E7-252C1FA350EB}"/>
              </a:ext>
            </a:extLst>
          </p:cNvPr>
          <p:cNvSpPr/>
          <p:nvPr/>
        </p:nvSpPr>
        <p:spPr>
          <a:xfrm>
            <a:off x="2426799" y="4843509"/>
            <a:ext cx="727564" cy="4179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pic>
        <p:nvPicPr>
          <p:cNvPr id="76" name="Picture 75">
            <a:extLst>
              <a:ext uri="{FF2B5EF4-FFF2-40B4-BE49-F238E27FC236}">
                <a16:creationId xmlns:a16="http://schemas.microsoft.com/office/drawing/2014/main" id="{BF7B4AA8-9D23-407A-9B75-D511D0D9A99C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3089276" y="10808852"/>
            <a:ext cx="749873" cy="451143"/>
          </a:xfrm>
          <a:prstGeom prst="rect">
            <a:avLst/>
          </a:prstGeom>
        </p:spPr>
      </p:pic>
      <p:pic>
        <p:nvPicPr>
          <p:cNvPr id="77" name="Picture 76">
            <a:extLst>
              <a:ext uri="{FF2B5EF4-FFF2-40B4-BE49-F238E27FC236}">
                <a16:creationId xmlns:a16="http://schemas.microsoft.com/office/drawing/2014/main" id="{E57B0A86-2F18-4F11-AFE3-EBC622011997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5608858" y="10878198"/>
            <a:ext cx="749873" cy="451143"/>
          </a:xfrm>
          <a:prstGeom prst="rect">
            <a:avLst/>
          </a:prstGeom>
        </p:spPr>
      </p:pic>
      <p:pic>
        <p:nvPicPr>
          <p:cNvPr id="78" name="Picture 77">
            <a:extLst>
              <a:ext uri="{FF2B5EF4-FFF2-40B4-BE49-F238E27FC236}">
                <a16:creationId xmlns:a16="http://schemas.microsoft.com/office/drawing/2014/main" id="{E648D05A-3DD6-4E1A-A0B0-6F35234AE806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5494953" y="13832697"/>
            <a:ext cx="749873" cy="451143"/>
          </a:xfrm>
          <a:prstGeom prst="rect">
            <a:avLst/>
          </a:prstGeom>
        </p:spPr>
      </p:pic>
      <p:pic>
        <p:nvPicPr>
          <p:cNvPr id="79" name="Picture 78">
            <a:extLst>
              <a:ext uri="{FF2B5EF4-FFF2-40B4-BE49-F238E27FC236}">
                <a16:creationId xmlns:a16="http://schemas.microsoft.com/office/drawing/2014/main" id="{17BFB8F3-82FF-4B8E-8AFC-2EA4203BA371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826056" y="13913437"/>
            <a:ext cx="749873" cy="451143"/>
          </a:xfrm>
          <a:prstGeom prst="rect">
            <a:avLst/>
          </a:prstGeom>
        </p:spPr>
      </p:pic>
      <p:pic>
        <p:nvPicPr>
          <p:cNvPr id="80" name="Picture 79">
            <a:extLst>
              <a:ext uri="{FF2B5EF4-FFF2-40B4-BE49-F238E27FC236}">
                <a16:creationId xmlns:a16="http://schemas.microsoft.com/office/drawing/2014/main" id="{58B64CBA-0811-44C1-AF09-B46046BDC5BC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752535" y="7801394"/>
            <a:ext cx="749873" cy="451143"/>
          </a:xfrm>
          <a:prstGeom prst="rect">
            <a:avLst/>
          </a:prstGeom>
        </p:spPr>
      </p:pic>
      <p:pic>
        <p:nvPicPr>
          <p:cNvPr id="81" name="Picture 80">
            <a:extLst>
              <a:ext uri="{FF2B5EF4-FFF2-40B4-BE49-F238E27FC236}">
                <a16:creationId xmlns:a16="http://schemas.microsoft.com/office/drawing/2014/main" id="{AD4E28FB-FE93-4940-B5B0-8D93B57537E6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5313199" y="7784156"/>
            <a:ext cx="749873" cy="451143"/>
          </a:xfrm>
          <a:prstGeom prst="rect">
            <a:avLst/>
          </a:prstGeom>
        </p:spPr>
      </p:pic>
      <p:pic>
        <p:nvPicPr>
          <p:cNvPr id="82" name="Picture 81">
            <a:extLst>
              <a:ext uri="{FF2B5EF4-FFF2-40B4-BE49-F238E27FC236}">
                <a16:creationId xmlns:a16="http://schemas.microsoft.com/office/drawing/2014/main" id="{851D590F-D635-4AD0-B070-15E03FF633F2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5407500" y="4838691"/>
            <a:ext cx="749873" cy="451143"/>
          </a:xfrm>
          <a:prstGeom prst="rect">
            <a:avLst/>
          </a:prstGeom>
        </p:spPr>
      </p:pic>
      <p:pic>
        <p:nvPicPr>
          <p:cNvPr id="83" name="Picture 82">
            <a:extLst>
              <a:ext uri="{FF2B5EF4-FFF2-40B4-BE49-F238E27FC236}">
                <a16:creationId xmlns:a16="http://schemas.microsoft.com/office/drawing/2014/main" id="{534B24CF-14BE-40E3-9903-83C45A5DCBFF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826055" y="1804848"/>
            <a:ext cx="749873" cy="451143"/>
          </a:xfrm>
          <a:prstGeom prst="rect">
            <a:avLst/>
          </a:prstGeom>
        </p:spPr>
      </p:pic>
      <p:pic>
        <p:nvPicPr>
          <p:cNvPr id="84" name="Picture 83">
            <a:extLst>
              <a:ext uri="{FF2B5EF4-FFF2-40B4-BE49-F238E27FC236}">
                <a16:creationId xmlns:a16="http://schemas.microsoft.com/office/drawing/2014/main" id="{249B8857-46B5-4AEC-A6CB-A6A9CAD5DE9C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5741002" y="1840339"/>
            <a:ext cx="749873" cy="451143"/>
          </a:xfrm>
          <a:prstGeom prst="rect">
            <a:avLst/>
          </a:prstGeom>
        </p:spPr>
      </p:pic>
      <p:sp>
        <p:nvSpPr>
          <p:cNvPr id="85" name="Arrow: Up 84">
            <a:extLst>
              <a:ext uri="{FF2B5EF4-FFF2-40B4-BE49-F238E27FC236}">
                <a16:creationId xmlns:a16="http://schemas.microsoft.com/office/drawing/2014/main" id="{6134A5ED-18ED-40D5-B907-D26E77F47932}"/>
              </a:ext>
            </a:extLst>
          </p:cNvPr>
          <p:cNvSpPr/>
          <p:nvPr/>
        </p:nvSpPr>
        <p:spPr>
          <a:xfrm>
            <a:off x="688277" y="8184953"/>
            <a:ext cx="417949" cy="836177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pic>
        <p:nvPicPr>
          <p:cNvPr id="86" name="Picture 85">
            <a:extLst>
              <a:ext uri="{FF2B5EF4-FFF2-40B4-BE49-F238E27FC236}">
                <a16:creationId xmlns:a16="http://schemas.microsoft.com/office/drawing/2014/main" id="{3EC488AE-C73E-41D6-9882-042391D6BA3A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90266" y="11327189"/>
            <a:ext cx="451143" cy="853514"/>
          </a:xfrm>
          <a:prstGeom prst="rect">
            <a:avLst/>
          </a:prstGeom>
        </p:spPr>
      </p:pic>
      <p:pic>
        <p:nvPicPr>
          <p:cNvPr id="87" name="Picture 86">
            <a:extLst>
              <a:ext uri="{FF2B5EF4-FFF2-40B4-BE49-F238E27FC236}">
                <a16:creationId xmlns:a16="http://schemas.microsoft.com/office/drawing/2014/main" id="{748BF78B-C832-44D0-933A-F279C90C2229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785944" y="14216624"/>
            <a:ext cx="451143" cy="853514"/>
          </a:xfrm>
          <a:prstGeom prst="rect">
            <a:avLst/>
          </a:prstGeom>
        </p:spPr>
      </p:pic>
      <p:pic>
        <p:nvPicPr>
          <p:cNvPr id="88" name="Picture 87">
            <a:extLst>
              <a:ext uri="{FF2B5EF4-FFF2-40B4-BE49-F238E27FC236}">
                <a16:creationId xmlns:a16="http://schemas.microsoft.com/office/drawing/2014/main" id="{B0F2684E-968E-4E3F-A42A-64B4FF7931FD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88276" y="2378062"/>
            <a:ext cx="451143" cy="853514"/>
          </a:xfrm>
          <a:prstGeom prst="rect">
            <a:avLst/>
          </a:prstGeom>
        </p:spPr>
      </p:pic>
      <p:pic>
        <p:nvPicPr>
          <p:cNvPr id="1026" name="Picture 2" descr="The Apothecary: Amazon.co.uk: Meloy ...">
            <a:extLst>
              <a:ext uri="{FF2B5EF4-FFF2-40B4-BE49-F238E27FC236}">
                <a16:creationId xmlns:a16="http://schemas.microsoft.com/office/drawing/2014/main" id="{D867C10A-C8AD-F044-CA19-9AC19713BB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8547" y="15692471"/>
            <a:ext cx="857023" cy="13210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A boy wearing a toy military helmet tries to help a firefighter after an air raid, who scolds him; the caption reads, &quot;Leave this to us sonny – You ought to be out of London.&quot;">
            <a:extLst>
              <a:ext uri="{FF2B5EF4-FFF2-40B4-BE49-F238E27FC236}">
                <a16:creationId xmlns:a16="http://schemas.microsoft.com/office/drawing/2014/main" id="{3ADF156A-96C3-5E44-B410-BC714E3F1B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5680" y="15609019"/>
            <a:ext cx="942474" cy="1391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Darkwood Manor Drama Lessons (3 ...">
            <a:extLst>
              <a:ext uri="{FF2B5EF4-FFF2-40B4-BE49-F238E27FC236}">
                <a16:creationId xmlns:a16="http://schemas.microsoft.com/office/drawing/2014/main" id="{5CBA4172-97F7-7B43-2FC1-7D40A7F1D5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532" y="15703096"/>
            <a:ext cx="1495090" cy="1119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Charlie and the Chocolate Factory (30 ...">
            <a:extLst>
              <a:ext uri="{FF2B5EF4-FFF2-40B4-BE49-F238E27FC236}">
                <a16:creationId xmlns:a16="http://schemas.microsoft.com/office/drawing/2014/main" id="{AF9018E8-6C14-C5BD-82E7-CD7C6A94DE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8486" y="14072179"/>
            <a:ext cx="797350" cy="12246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Famous Inspirational People Blog ...">
            <a:extLst>
              <a:ext uri="{FF2B5EF4-FFF2-40B4-BE49-F238E27FC236}">
                <a16:creationId xmlns:a16="http://schemas.microsoft.com/office/drawing/2014/main" id="{2179B91C-EBD3-3CD3-6586-4CBDEAABE4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4855" y="12786245"/>
            <a:ext cx="2246943" cy="978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Social media - Wikipedia">
            <a:extLst>
              <a:ext uri="{FF2B5EF4-FFF2-40B4-BE49-F238E27FC236}">
                <a16:creationId xmlns:a16="http://schemas.microsoft.com/office/drawing/2014/main" id="{DEFA2CE1-D1F9-065E-5D4C-54F95D6064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625" y="12747802"/>
            <a:ext cx="1620838" cy="993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The Terrible Fate of Humpty Dumpty ...">
            <a:extLst>
              <a:ext uri="{FF2B5EF4-FFF2-40B4-BE49-F238E27FC236}">
                <a16:creationId xmlns:a16="http://schemas.microsoft.com/office/drawing/2014/main" id="{322B9E54-F968-9286-6906-9A2F7105A9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960" y="11152151"/>
            <a:ext cx="762638" cy="1107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Homeless, Houseless, Unhoused ...">
            <a:extLst>
              <a:ext uri="{FF2B5EF4-FFF2-40B4-BE49-F238E27FC236}">
                <a16:creationId xmlns:a16="http://schemas.microsoft.com/office/drawing/2014/main" id="{49024AB0-71AD-FEC2-82A9-520CD8E9A8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2129" y="9776134"/>
            <a:ext cx="1397134" cy="929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Sweeney Todd - Enigma Rooms">
            <a:extLst>
              <a:ext uri="{FF2B5EF4-FFF2-40B4-BE49-F238E27FC236}">
                <a16:creationId xmlns:a16="http://schemas.microsoft.com/office/drawing/2014/main" id="{B090F67C-C14F-51EC-8B31-0DA0AA2DFE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2118" y="9660988"/>
            <a:ext cx="698394" cy="9866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 descr="The Crucible - Wikipedia">
            <a:extLst>
              <a:ext uri="{FF2B5EF4-FFF2-40B4-BE49-F238E27FC236}">
                <a16:creationId xmlns:a16="http://schemas.microsoft.com/office/drawing/2014/main" id="{D9E3A5FF-B3A8-3FF8-8F5E-FB30A5C3CD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3434" y="9681336"/>
            <a:ext cx="629296" cy="9789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0" name="Picture 26" descr="Hamlet (Arcturus Shakespeare Editions ...">
            <a:extLst>
              <a:ext uri="{FF2B5EF4-FFF2-40B4-BE49-F238E27FC236}">
                <a16:creationId xmlns:a16="http://schemas.microsoft.com/office/drawing/2014/main" id="{2B57634F-B3FD-3B3F-4DCB-7DD8E82307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7719" y="8224856"/>
            <a:ext cx="696979" cy="10704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2" name="Picture 28" descr="Noughts &amp; Crosses : Dominic Cooke ...">
            <a:extLst>
              <a:ext uri="{FF2B5EF4-FFF2-40B4-BE49-F238E27FC236}">
                <a16:creationId xmlns:a16="http://schemas.microsoft.com/office/drawing/2014/main" id="{63E00ADE-1BC1-E9BE-1BF0-D47678DEBC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7805" y="8005097"/>
            <a:ext cx="830618" cy="12757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2" name="TextBox 88">
            <a:extLst>
              <a:ext uri="{FF2B5EF4-FFF2-40B4-BE49-F238E27FC236}">
                <a16:creationId xmlns:a16="http://schemas.microsoft.com/office/drawing/2014/main" id="{3F5919BE-F52B-C02F-1B34-AD7985B2DA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4181" y="4602103"/>
            <a:ext cx="200025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en-US" sz="1400" dirty="0">
                <a:latin typeface="Dax-Regular" pitchFamily="2" charset="0"/>
              </a:rPr>
              <a:t>HT6: </a:t>
            </a:r>
            <a:r>
              <a:rPr lang="en-GB" sz="1400" dirty="0"/>
              <a:t>Developing Skills and Techniques in the Performing Arts</a:t>
            </a:r>
            <a:endParaRPr lang="en-US" altLang="en-US" sz="1400" dirty="0">
              <a:latin typeface="Dax-Regular" pitchFamily="2" charset="0"/>
            </a:endParaRPr>
          </a:p>
        </p:txBody>
      </p:sp>
      <p:sp>
        <p:nvSpPr>
          <p:cNvPr id="71" name="TextBox 88">
            <a:extLst>
              <a:ext uri="{FF2B5EF4-FFF2-40B4-BE49-F238E27FC236}">
                <a16:creationId xmlns:a16="http://schemas.microsoft.com/office/drawing/2014/main" id="{EE73F80D-0CF6-A8F5-1D04-C278A22FA5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8793" y="3156496"/>
            <a:ext cx="200025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en-US" sz="1400" dirty="0">
                <a:latin typeface="Dax-Regular" pitchFamily="2" charset="0"/>
              </a:rPr>
              <a:t>HT1: </a:t>
            </a:r>
            <a:r>
              <a:rPr lang="en-GB" sz="1400" dirty="0"/>
              <a:t>Developing Skills and Techniques in the Performing Arts</a:t>
            </a:r>
            <a:endParaRPr lang="en-US" altLang="en-US" sz="1400" dirty="0">
              <a:latin typeface="Dax-Regular" pitchFamily="2" charset="0"/>
            </a:endParaRP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0F725BB9-F60D-B68D-594A-82EF39F074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6275" y="3107893"/>
            <a:ext cx="200025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en-US" sz="1400" dirty="0">
                <a:latin typeface="Dax-Regular" pitchFamily="2" charset="0"/>
              </a:rPr>
              <a:t>HT2: </a:t>
            </a:r>
            <a:r>
              <a:rPr lang="en-GB" sz="1400" dirty="0"/>
              <a:t>Developing Skills and Techniques in the Performing Arts</a:t>
            </a:r>
            <a:endParaRPr lang="en-US" altLang="en-US" sz="1400" dirty="0">
              <a:latin typeface="Dax-Regular" pitchFamily="2" charset="0"/>
            </a:endParaRPr>
          </a:p>
        </p:txBody>
      </p:sp>
      <p:sp>
        <p:nvSpPr>
          <p:cNvPr id="90" name="TextBox 88">
            <a:extLst>
              <a:ext uri="{FF2B5EF4-FFF2-40B4-BE49-F238E27FC236}">
                <a16:creationId xmlns:a16="http://schemas.microsoft.com/office/drawing/2014/main" id="{424A3D02-2787-2CCF-497F-B4526A94B3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2046" y="1730551"/>
            <a:ext cx="20002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en-US" sz="1400" dirty="0">
                <a:latin typeface="Dax-Regular" pitchFamily="2" charset="0"/>
              </a:rPr>
              <a:t>HT3: </a:t>
            </a:r>
            <a:r>
              <a:rPr lang="en-GB" sz="1400" dirty="0"/>
              <a:t>Responding to a Brief</a:t>
            </a:r>
            <a:r>
              <a:rPr lang="en-US" altLang="en-US" sz="1400" dirty="0">
                <a:latin typeface="Dax-Regular" pitchFamily="2" charset="0"/>
              </a:rPr>
              <a:t>  </a:t>
            </a:r>
          </a:p>
        </p:txBody>
      </p:sp>
      <p:sp>
        <p:nvSpPr>
          <p:cNvPr id="91" name="TextBox 88">
            <a:extLst>
              <a:ext uri="{FF2B5EF4-FFF2-40B4-BE49-F238E27FC236}">
                <a16:creationId xmlns:a16="http://schemas.microsoft.com/office/drawing/2014/main" id="{6605EA40-1C7C-D8D8-49A4-61BB8C4C9A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7062" y="1743518"/>
            <a:ext cx="20002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en-US" sz="1400" dirty="0">
                <a:latin typeface="Dax-Regular" pitchFamily="2" charset="0"/>
              </a:rPr>
              <a:t>HT4: </a:t>
            </a:r>
            <a:r>
              <a:rPr lang="en-GB" sz="1400" dirty="0"/>
              <a:t>Responding to a Brief</a:t>
            </a:r>
            <a:r>
              <a:rPr lang="en-US" altLang="en-US" sz="1400" dirty="0">
                <a:latin typeface="Dax-Regular" pitchFamily="2" charset="0"/>
              </a:rPr>
              <a:t>  </a:t>
            </a:r>
          </a:p>
        </p:txBody>
      </p:sp>
      <p:sp>
        <p:nvSpPr>
          <p:cNvPr id="92" name="TextBox 88">
            <a:extLst>
              <a:ext uri="{FF2B5EF4-FFF2-40B4-BE49-F238E27FC236}">
                <a16:creationId xmlns:a16="http://schemas.microsoft.com/office/drawing/2014/main" id="{14F13824-A097-9EE6-015B-4866B948BA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427" y="1726268"/>
            <a:ext cx="20002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en-US" sz="1400" dirty="0">
                <a:latin typeface="Dax-Regular" pitchFamily="2" charset="0"/>
              </a:rPr>
              <a:t>HT5: </a:t>
            </a:r>
            <a:r>
              <a:rPr lang="en-GB" sz="1400" dirty="0"/>
              <a:t>Responding to a Brief</a:t>
            </a:r>
            <a:r>
              <a:rPr lang="en-US" altLang="en-US" sz="1400" dirty="0">
                <a:latin typeface="Dax-Regular" pitchFamily="2" charset="0"/>
              </a:rPr>
              <a:t>  </a:t>
            </a:r>
          </a:p>
        </p:txBody>
      </p:sp>
      <p:pic>
        <p:nvPicPr>
          <p:cNvPr id="1054" name="Picture 30" descr="BILLY ELLIOT (DVD) DVD - Zavvi UK">
            <a:extLst>
              <a:ext uri="{FF2B5EF4-FFF2-40B4-BE49-F238E27FC236}">
                <a16:creationId xmlns:a16="http://schemas.microsoft.com/office/drawing/2014/main" id="{F84C55CB-F487-1718-AA93-69655C901D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6230" y="5220551"/>
            <a:ext cx="1014413" cy="1014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54AF9AC07B9FF44A5DC7D18119DD15F" ma:contentTypeVersion="15" ma:contentTypeDescription="Create a new document." ma:contentTypeScope="" ma:versionID="8ce912b88518f7c001dd8605e0c38004">
  <xsd:schema xmlns:xsd="http://www.w3.org/2001/XMLSchema" xmlns:xs="http://www.w3.org/2001/XMLSchema" xmlns:p="http://schemas.microsoft.com/office/2006/metadata/properties" xmlns:ns2="f0ac8115-f2d0-4ce6-bcba-2e61d04bd675" xmlns:ns3="8dc161b3-57f8-4e2f-8c33-e2a34b511034" targetNamespace="http://schemas.microsoft.com/office/2006/metadata/properties" ma:root="true" ma:fieldsID="c3393c920e5e42c16883c03ac0d086bb" ns2:_="" ns3:_="">
    <xsd:import namespace="f0ac8115-f2d0-4ce6-bcba-2e61d04bd675"/>
    <xsd:import namespace="8dc161b3-57f8-4e2f-8c33-e2a34b51103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ac8115-f2d0-4ce6-bcba-2e61d04bd6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cffc01bd-1488-4d45-abef-31d71d5f5ff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c161b3-57f8-4e2f-8c33-e2a34b511034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a9f78c21-e706-4265-be13-51da228be459}" ma:internalName="TaxCatchAll" ma:showField="CatchAllData" ma:web="8dc161b3-57f8-4e2f-8c33-e2a34b5110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dc161b3-57f8-4e2f-8c33-e2a34b511034" xsi:nil="true"/>
    <lcf76f155ced4ddcb4097134ff3c332f xmlns="f0ac8115-f2d0-4ce6-bcba-2e61d04bd67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9F53CA3-6DEC-415E-87D6-5D88BD09CC7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62F26C0-4B2F-42B7-9914-22C4F5C1178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0ac8115-f2d0-4ce6-bcba-2e61d04bd675"/>
    <ds:schemaRef ds:uri="8dc161b3-57f8-4e2f-8c33-e2a34b51103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17174D6-0721-4D02-B16E-AB7AC2B34A41}">
  <ds:schemaRefs>
    <ds:schemaRef ds:uri="http://schemas.microsoft.com/office/2006/metadata/properties"/>
    <ds:schemaRef ds:uri="http://schemas.microsoft.com/office/infopath/2007/PartnerControls"/>
    <ds:schemaRef ds:uri="8dc161b3-57f8-4e2f-8c33-e2a34b511034"/>
    <ds:schemaRef ds:uri="f0ac8115-f2d0-4ce6-bcba-2e61d04bd67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9697</TotalTime>
  <Words>188</Words>
  <Application>Microsoft Office PowerPoint</Application>
  <PresentationFormat>Custom</PresentationFormat>
  <Paragraphs>39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Dax-Regular</vt:lpstr>
      <vt:lpstr>Office Theme</vt:lpstr>
      <vt:lpstr>PowerPoint Presentation</vt:lpstr>
    </vt:vector>
  </TitlesOfParts>
  <Company>St Mary's Catholic High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Lee Peachey</dc:creator>
  <cp:lastModifiedBy>G Snowdon</cp:lastModifiedBy>
  <cp:revision>346</cp:revision>
  <cp:lastPrinted>2022-07-06T13:20:45Z</cp:lastPrinted>
  <dcterms:created xsi:type="dcterms:W3CDTF">2018-02-08T08:28:53Z</dcterms:created>
  <dcterms:modified xsi:type="dcterms:W3CDTF">2026-01-13T13:54:55Z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0x010100054AF9AC07B9FF44A5DC7D18119DD15F</vt:lpwstr>
  </property>
  <property fmtid="{D5CDD505-2E9C-101B-9397-08002B2CF9AE}" pid="3" name="MediaServiceImageTags">
    <vt:lpwstr/>
  </property>
</Properties>
</file>